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8"/>
  </p:notesMasterIdLst>
  <p:handoutMasterIdLst>
    <p:handoutMasterId r:id="rId9"/>
  </p:handoutMasterIdLst>
  <p:sldIdLst>
    <p:sldId id="259" r:id="rId5"/>
    <p:sldId id="260" r:id="rId6"/>
    <p:sldId id="258" r:id="rId7"/>
  </p:sldIdLst>
  <p:sldSz cx="6858000" cy="9906000" type="A4"/>
  <p:notesSz cx="6797675" cy="9926638"/>
  <p:custDataLst>
    <p:tags r:id="rId10"/>
  </p:custDataLst>
  <p:defaultTex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1">
          <p15:clr>
            <a:srgbClr val="A4A3A4"/>
          </p15:clr>
        </p15:guide>
        <p15:guide id="2" orient="horz" pos="795">
          <p15:clr>
            <a:srgbClr val="A4A3A4"/>
          </p15:clr>
        </p15:guide>
        <p15:guide id="3" orient="horz" pos="5946">
          <p15:clr>
            <a:srgbClr val="A4A3A4"/>
          </p15:clr>
        </p15:guide>
        <p15:guide id="4" orient="horz" pos="5586">
          <p15:clr>
            <a:srgbClr val="A4A3A4"/>
          </p15:clr>
        </p15:guide>
        <p15:guide id="5" orient="horz" pos="5776">
          <p15:clr>
            <a:srgbClr val="A4A3A4"/>
          </p15:clr>
        </p15:guide>
        <p15:guide id="6" orient="horz" pos="1652">
          <p15:clr>
            <a:srgbClr val="A4A3A4"/>
          </p15:clr>
        </p15:guide>
        <p15:guide id="7" orient="horz" pos="918">
          <p15:clr>
            <a:srgbClr val="A4A3A4"/>
          </p15:clr>
        </p15:guide>
        <p15:guide id="8" orient="horz" pos="1774">
          <p15:clr>
            <a:srgbClr val="A4A3A4"/>
          </p15:clr>
        </p15:guide>
        <p15:guide id="9" orient="horz" pos="2264">
          <p15:clr>
            <a:srgbClr val="A4A3A4"/>
          </p15:clr>
        </p15:guide>
        <p15:guide id="10" orient="horz" pos="2386">
          <p15:clr>
            <a:srgbClr val="A4A3A4"/>
          </p15:clr>
        </p15:guide>
        <p15:guide id="11" orient="horz" pos="2875">
          <p15:clr>
            <a:srgbClr val="A4A3A4"/>
          </p15:clr>
        </p15:guide>
        <p15:guide id="12" orient="horz" pos="5322">
          <p15:clr>
            <a:srgbClr val="A4A3A4"/>
          </p15:clr>
        </p15:guide>
        <p15:guide id="13" orient="horz" pos="5445">
          <p15:clr>
            <a:srgbClr val="A4A3A4"/>
          </p15:clr>
        </p15:guide>
        <p15:guide id="14" orient="horz" pos="2998">
          <p15:clr>
            <a:srgbClr val="A4A3A4"/>
          </p15:clr>
        </p15:guide>
        <p15:guide id="15" orient="horz" pos="3487">
          <p15:clr>
            <a:srgbClr val="A4A3A4"/>
          </p15:clr>
        </p15:guide>
        <p15:guide id="16" orient="horz" pos="3609">
          <p15:clr>
            <a:srgbClr val="A4A3A4"/>
          </p15:clr>
        </p15:guide>
        <p15:guide id="17" orient="horz" pos="4099">
          <p15:clr>
            <a:srgbClr val="A4A3A4"/>
          </p15:clr>
        </p15:guide>
        <p15:guide id="18" orient="horz" pos="4221">
          <p15:clr>
            <a:srgbClr val="A4A3A4"/>
          </p15:clr>
        </p15:guide>
        <p15:guide id="19" orient="horz" pos="4711">
          <p15:clr>
            <a:srgbClr val="A4A3A4"/>
          </p15:clr>
        </p15:guide>
        <p15:guide id="20" orient="horz" pos="4833">
          <p15:clr>
            <a:srgbClr val="A4A3A4"/>
          </p15:clr>
        </p15:guide>
        <p15:guide id="21" pos="2127">
          <p15:clr>
            <a:srgbClr val="A4A3A4"/>
          </p15:clr>
        </p15:guide>
        <p15:guide id="22" pos="229">
          <p15:clr>
            <a:srgbClr val="A4A3A4"/>
          </p15:clr>
        </p15:guide>
        <p15:guide id="23" pos="4091">
          <p15:clr>
            <a:srgbClr val="A4A3A4"/>
          </p15:clr>
        </p15:guide>
        <p15:guide id="24" pos="2193">
          <p15:clr>
            <a:srgbClr val="A4A3A4"/>
          </p15:clr>
        </p15:guide>
        <p15:guide id="25" pos="1473">
          <p15:clr>
            <a:srgbClr val="A4A3A4"/>
          </p15:clr>
        </p15:guide>
        <p15:guide id="26" pos="1538">
          <p15:clr>
            <a:srgbClr val="A4A3A4"/>
          </p15:clr>
        </p15:guide>
        <p15:guide id="27" pos="2782">
          <p15:clr>
            <a:srgbClr val="A4A3A4"/>
          </p15:clr>
        </p15:guide>
        <p15:guide id="28" pos="2847">
          <p15:clr>
            <a:srgbClr val="A4A3A4"/>
          </p15:clr>
        </p15:guide>
        <p15:guide id="29" pos="3502">
          <p15:clr>
            <a:srgbClr val="A4A3A4"/>
          </p15:clr>
        </p15:guide>
        <p15:guide id="30" pos="3436">
          <p15:clr>
            <a:srgbClr val="A4A3A4"/>
          </p15:clr>
        </p15:guide>
        <p15:guide id="31" pos="884">
          <p15:clr>
            <a:srgbClr val="A4A3A4"/>
          </p15:clr>
        </p15:guide>
        <p15:guide id="32" pos="81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6900"/>
    <a:srgbClr val="FFC283"/>
    <a:srgbClr val="DCB900"/>
    <a:srgbClr val="FFB83D"/>
    <a:srgbClr val="FF4051"/>
    <a:srgbClr val="E7EBE0"/>
    <a:srgbClr val="CCFFFF"/>
    <a:srgbClr val="FCC3D7"/>
    <a:srgbClr val="C42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5C30875-5027-47A9-8995-C2BF9F8F2FF4}">
  <a:tblStyle styleId="{D5C30875-5027-47A9-8995-C2BF9F8F2FF4}" styleName="Smart Colour Block">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solidFill>
                <a:schemeClr val="lt1"/>
              </a:solidFill>
            </a:ln>
          </a:bottom>
        </a:tcBdr>
      </a:tcStyle>
    </a:band1H>
    <a:band2H>
      <a:tcStyle>
        <a:tcBdr>
          <a:bottom>
            <a:ln w="38100" cmpd="sng">
              <a:solidFill>
                <a:schemeClr val="lt1"/>
              </a:solidFill>
            </a:ln>
          </a:bottom>
        </a:tcBdr>
      </a:tcStyle>
    </a:band2H>
    <a:firstCol>
      <a:tcTxStyle b="on">
        <a:fontRef idx="major">
          <a:prstClr val="black"/>
        </a:fontRef>
        <a:schemeClr val="dk1"/>
      </a:tcTxStyle>
      <a:tcStyle>
        <a:tcBdr/>
        <a:fill>
          <a:solidFill>
            <a:schemeClr val="accent1">
              <a:lumMod val="20000"/>
              <a:lumOff val="80000"/>
            </a:schemeClr>
          </a:solidFill>
        </a:fill>
      </a:tcStyle>
    </a:firstCol>
    <a:firstRow>
      <a:tcTxStyle b="on">
        <a:fontRef idx="major">
          <a:prstClr val="black"/>
        </a:fontRef>
        <a:schemeClr val="dk2"/>
      </a:tcTxStyle>
      <a:tcStyle>
        <a:tcBdr>
          <a:bottom>
            <a:ln w="38100" cmpd="sng">
              <a:solidFill>
                <a:schemeClr val="lt1"/>
              </a:solidFill>
            </a:ln>
          </a:bottom>
        </a:tcBdr>
        <a:fill>
          <a:noFill/>
        </a:fill>
      </a:tcStyle>
    </a:firstRow>
  </a:tblStyle>
  <a:tblStyle styleId="{74ED0A72-4B8E-423B-AE2F-120ADE3C16FB}" styleName="Smart Table Tex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ajor">
          <a:prstClr val="black"/>
        </a:fontRef>
        <a:schemeClr val="dk1"/>
      </a:tcTxStyle>
      <a:tcStyle>
        <a:tcBdr/>
        <a:fill>
          <a:noFill/>
        </a:fill>
      </a:tcStyle>
    </a:firstCol>
    <a:lastRow>
      <a:tcTxStyle b="on">
        <a:fontRef idx="maj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8D360D96-D63B-11DF-A243-F2A3DFD72085}" styleName="Smart Table Figures">
    <a:wholeTbl>
      <a:tcTxStyle>
        <a:fontRef idx="min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inor">
          <a:prstClr val="black"/>
        </a:fontRef>
        <a:schemeClr val="dk1"/>
      </a:tcTxStyle>
      <a:tcStyle>
        <a:tcBdr/>
        <a:fill>
          <a:noFill/>
        </a:fill>
      </a:tcStyle>
    </a:firstCol>
    <a:lastRow>
      <a:tcTxStyle b="on">
        <a:fontRef idx="min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E81BAE4E-8E61-4555-8164-91CCB0C98032}" styleName="Smart Text Lis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a:noFill/>
            </a:ln>
          </a:bottom>
        </a:tcBdr>
      </a:tcStyle>
    </a:band1H>
    <a:band2H>
      <a:tcStyle>
        <a:tcBdr>
          <a:bottom>
            <a:ln>
              <a:noFill/>
            </a:ln>
          </a:bottom>
        </a:tcBdr>
      </a:tcStyle>
    </a:band2H>
    <a:firstCol>
      <a:tcTxStyle b="on">
        <a:fontRef idx="major">
          <a:prstClr val="black"/>
        </a:fontRef>
        <a:schemeClr val="dk1"/>
      </a:tcTxStyle>
      <a:tcStyle>
        <a:tcBdr/>
        <a:fill>
          <a:noFill/>
        </a:fill>
      </a:tcStyle>
    </a:firstCol>
    <a:lastRow>
      <a:tcTxStyle>
        <a:fontRef idx="major">
          <a:prstClr val="black"/>
        </a:fontRef>
        <a:schemeClr val="dk1"/>
      </a:tcTxStyle>
      <a:tcStyle>
        <a:tcBdr>
          <a:top>
            <a:ln>
              <a:noFill/>
            </a:ln>
          </a:top>
          <a:bottom>
            <a:ln>
              <a:noFill/>
            </a:ln>
          </a:bottom>
        </a:tcBdr>
        <a:fill>
          <a:noFill/>
        </a:fill>
      </a:tcStyle>
    </a:lastRow>
    <a:firstRow>
      <a:tcTxStyle b="on">
        <a:fontRef idx="major">
          <a:prstClr val="black"/>
        </a:fontRef>
        <a:schemeClr val="dk2"/>
      </a:tcTxStyle>
      <a:tcStyle>
        <a:tcBdr>
          <a:top>
            <a:ln>
              <a:noFill/>
            </a:ln>
          </a:top>
          <a:bottom>
            <a:ln w="12700" cmpd="sng">
              <a:solidFill>
                <a:schemeClr val="accent1"/>
              </a:solidFill>
            </a:ln>
          </a:bottom>
        </a:tcBdr>
        <a:fill>
          <a:noFill/>
        </a:fill>
      </a:tcStyle>
    </a:firstRow>
  </a:tblStyle>
  <a:tblStyle styleId="{69D073F8-1565-44D7-B386-08B59EADF2EE}" styleName="Smart Basic">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b="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582F6C1B-F5DC-4988-9FA3-4B01CB59C5F3}" styleName="Smart Classic">
    <a:wholeTbl>
      <a:tcTxStyle>
        <a:fontRef idx="major">
          <a:prstClr val="black"/>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tcStyle>
    </a:band1H>
    <a:band2H>
      <a:tcStyle>
        <a:tcBdr/>
      </a:tcStyle>
    </a:band2H>
    <a:firstCol>
      <a:tcStyle>
        <a:tcBdr/>
      </a:tcStyle>
    </a:firstCol>
    <a:firstRow>
      <a:tcTxStyle b="on">
        <a:fontRef idx="major">
          <a:prstClr val="black"/>
        </a:fontRef>
        <a:schemeClr val="dk2"/>
      </a:tcTxStyle>
      <a:tcStyle>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09" autoAdjust="0"/>
    <p:restoredTop sz="99666" autoAdjust="0"/>
  </p:normalViewPr>
  <p:slideViewPr>
    <p:cSldViewPr snapToObjects="1">
      <p:cViewPr varScale="1">
        <p:scale>
          <a:sx n="54" d="100"/>
          <a:sy n="54" d="100"/>
        </p:scale>
        <p:origin x="2160" y="56"/>
      </p:cViewPr>
      <p:guideLst>
        <p:guide orient="horz" pos="551"/>
        <p:guide orient="horz" pos="795"/>
        <p:guide orient="horz" pos="5946"/>
        <p:guide orient="horz" pos="5586"/>
        <p:guide orient="horz" pos="5776"/>
        <p:guide orient="horz" pos="1652"/>
        <p:guide orient="horz" pos="918"/>
        <p:guide orient="horz" pos="1774"/>
        <p:guide orient="horz" pos="2264"/>
        <p:guide orient="horz" pos="2386"/>
        <p:guide orient="horz" pos="2875"/>
        <p:guide orient="horz" pos="5322"/>
        <p:guide orient="horz" pos="5445"/>
        <p:guide orient="horz" pos="2998"/>
        <p:guide orient="horz" pos="3487"/>
        <p:guide orient="horz" pos="3609"/>
        <p:guide orient="horz" pos="4099"/>
        <p:guide orient="horz" pos="4221"/>
        <p:guide orient="horz" pos="4711"/>
        <p:guide orient="horz" pos="4833"/>
        <p:guide pos="2127"/>
        <p:guide pos="229"/>
        <p:guide pos="4091"/>
        <p:guide pos="2193"/>
        <p:guide pos="1473"/>
        <p:guide pos="1538"/>
        <p:guide pos="2782"/>
        <p:guide pos="2847"/>
        <p:guide pos="3502"/>
        <p:guide pos="3436"/>
        <p:guide pos="884"/>
        <p:guide pos="818"/>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0" d="100"/>
          <a:sy n="60" d="100"/>
        </p:scale>
        <p:origin x="-1704"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DC50901-8E11-48E8-8A3E-8E8C700D774B}" type="datetimeFigureOut">
              <a:rPr lang="en-GB" smtClean="0"/>
              <a:pPr/>
              <a:t>11/02/2025</a:t>
            </a:fld>
            <a:endParaRPr lang="en-GB" dirty="0"/>
          </a:p>
        </p:txBody>
      </p:sp>
      <p:sp>
        <p:nvSpPr>
          <p:cNvPr id="4" name="Footer Placeholder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3D1D34EA-CEC2-4B14-B703-18C36C66D173}" type="slidenum">
              <a:rPr lang="en-GB" smtClean="0"/>
              <a:pPr/>
              <a:t>‹#›</a:t>
            </a:fld>
            <a:endParaRPr lang="en-GB" dirty="0"/>
          </a:p>
        </p:txBody>
      </p:sp>
    </p:spTree>
    <p:extLst>
      <p:ext uri="{BB962C8B-B14F-4D97-AF65-F5344CB8AC3E}">
        <p14:creationId xmlns:p14="http://schemas.microsoft.com/office/powerpoint/2010/main" val="436509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EFB8DA3-BCA9-4B7D-B50D-14F47506B614}" type="datetimeFigureOut">
              <a:rPr lang="en-GB" smtClean="0"/>
              <a:pPr/>
              <a:t>11/02/2025</a:t>
            </a:fld>
            <a:endParaRPr lang="en-GB" dirty="0"/>
          </a:p>
        </p:txBody>
      </p:sp>
      <p:sp>
        <p:nvSpPr>
          <p:cNvPr id="4" name="Slide Image Placeholder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1440" tIns="45720" rIns="91440" bIns="45720" rtlCol="0" anchor="b"/>
          <a:lstStyle>
            <a:lvl1pPr algn="r">
              <a:defRPr sz="1200"/>
            </a:lvl1pPr>
          </a:lstStyle>
          <a:p>
            <a:fld id="{F07B8F03-BC93-4120-96CA-A36DF640BE24}" type="slidenum">
              <a:rPr lang="en-GB" smtClean="0"/>
              <a:pPr/>
              <a:t>‹#›</a:t>
            </a:fld>
            <a:endParaRPr lang="en-GB" dirty="0"/>
          </a:p>
        </p:txBody>
      </p:sp>
    </p:spTree>
    <p:extLst>
      <p:ext uri="{BB962C8B-B14F-4D97-AF65-F5344CB8AC3E}">
        <p14:creationId xmlns:p14="http://schemas.microsoft.com/office/powerpoint/2010/main" val="4265695082"/>
      </p:ext>
    </p:extLst>
  </p:cSld>
  <p:clrMap bg1="lt1" tx1="dk1" bg2="lt2" tx2="dk2" accent1="accent1" accent2="accent2" accent3="accent3" accent4="accent4" accent5="accent5" accent6="accent6" hlink="hlink" folHlink="folHlink"/>
  <p:notesStyle>
    <a:lvl1pPr marL="0" algn="l" defTabSz="1018824" rtl="0" eaLnBrk="1" latinLnBrk="0" hangingPunct="1">
      <a:defRPr sz="1300" kern="1200">
        <a:solidFill>
          <a:schemeClr val="tx1"/>
        </a:solidFill>
        <a:latin typeface="+mn-lt"/>
        <a:ea typeface="+mn-ea"/>
        <a:cs typeface="+mn-cs"/>
      </a:defRPr>
    </a:lvl1pPr>
    <a:lvl2pPr marL="509412" algn="l" defTabSz="1018824" rtl="0" eaLnBrk="1" latinLnBrk="0" hangingPunct="1">
      <a:defRPr sz="1300" kern="1200">
        <a:solidFill>
          <a:schemeClr val="tx1"/>
        </a:solidFill>
        <a:latin typeface="+mn-lt"/>
        <a:ea typeface="+mn-ea"/>
        <a:cs typeface="+mn-cs"/>
      </a:defRPr>
    </a:lvl2pPr>
    <a:lvl3pPr marL="1018824" algn="l" defTabSz="1018824" rtl="0" eaLnBrk="1" latinLnBrk="0" hangingPunct="1">
      <a:defRPr sz="1300" kern="1200">
        <a:solidFill>
          <a:schemeClr val="tx1"/>
        </a:solidFill>
        <a:latin typeface="+mn-lt"/>
        <a:ea typeface="+mn-ea"/>
        <a:cs typeface="+mn-cs"/>
      </a:defRPr>
    </a:lvl3pPr>
    <a:lvl4pPr marL="1528237" algn="l" defTabSz="1018824" rtl="0" eaLnBrk="1" latinLnBrk="0" hangingPunct="1">
      <a:defRPr sz="1300" kern="1200">
        <a:solidFill>
          <a:schemeClr val="tx1"/>
        </a:solidFill>
        <a:latin typeface="+mn-lt"/>
        <a:ea typeface="+mn-ea"/>
        <a:cs typeface="+mn-cs"/>
      </a:defRPr>
    </a:lvl4pPr>
    <a:lvl5pPr marL="2037649" algn="l" defTabSz="1018824" rtl="0" eaLnBrk="1" latinLnBrk="0" hangingPunct="1">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slideMaster" Target="../slideMasters/slideMaster1.xml"/><Relationship Id="rId4" Type="http://schemas.openxmlformats.org/officeDocument/2006/relationships/tags" Target="../tags/tag13.xml"/><Relationship Id="rId9" Type="http://schemas.openxmlformats.org/officeDocument/2006/relationships/tags" Target="../tags/tag18.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Master" Target="../slideMasters/slideMaster1.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slideMaster" Target="../slideMasters/slideMaster1.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3.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17.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8.xml"/><Relationship Id="rId7" Type="http://schemas.openxmlformats.org/officeDocument/2006/relationships/tags" Target="../tags/tag132.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40.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3.xml"/><Relationship Id="rId7" Type="http://schemas.openxmlformats.org/officeDocument/2006/relationships/tags" Target="../tags/tag147.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55.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58.xml"/><Relationship Id="rId7" Type="http://schemas.openxmlformats.org/officeDocument/2006/relationships/slideMaster" Target="../slideMasters/slideMaster1.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64.xml"/><Relationship Id="rId7" Type="http://schemas.openxmlformats.org/officeDocument/2006/relationships/slideMaster" Target="../slideMasters/slideMaster1.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32" name="Logo with Panels"/>
          <p:cNvGrpSpPr/>
          <p:nvPr userDrawn="1"/>
        </p:nvGrpSpPr>
        <p:grpSpPr>
          <a:xfrm>
            <a:off x="770002" y="-6068"/>
            <a:ext cx="6089621" cy="9318220"/>
            <a:chOff x="1129337" y="-4762"/>
            <a:chExt cx="8931444" cy="7311219"/>
          </a:xfrm>
        </p:grpSpPr>
        <p:grpSp>
          <p:nvGrpSpPr>
            <p:cNvPr id="2"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Rectangle 3"/>
              <p:cNvSpPr>
                <a:spLocks noChangeArrowheads="1"/>
              </p:cNvSpPr>
              <p:nvPr/>
            </p:nvSpPr>
            <p:spPr bwMode="gray">
              <a:xfrm>
                <a:off x="1733809" y="3346372"/>
                <a:ext cx="6483928" cy="2814638"/>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Rectangle 6"/>
              <p:cNvSpPr>
                <a:spLocks noChangeArrowheads="1"/>
              </p:cNvSpPr>
              <p:nvPr/>
            </p:nvSpPr>
            <p:spPr bwMode="gray">
              <a:xfrm>
                <a:off x="1733808" y="3346372"/>
                <a:ext cx="5902037" cy="2814638"/>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Rectangle 9"/>
              <p:cNvSpPr>
                <a:spLocks noChangeArrowheads="1"/>
              </p:cNvSpPr>
              <p:nvPr/>
            </p:nvSpPr>
            <p:spPr bwMode="gray">
              <a:xfrm>
                <a:off x="1733808" y="3346372"/>
                <a:ext cx="5677593" cy="2814638"/>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1"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8" name="Report Date"/>
          <p:cNvSpPr txBox="1"/>
          <p:nvPr userDrawn="1">
            <p:custDataLst>
              <p:tags r:id="rId6"/>
            </p:custDataLst>
          </p:nvPr>
        </p:nvSpPr>
        <p:spPr bwMode="black">
          <a:xfrm>
            <a:off x="361604" y="5535706"/>
            <a:ext cx="833351" cy="153888"/>
          </a:xfrm>
          <a:prstGeom prst="rect">
            <a:avLst/>
          </a:prstGeom>
          <a:noFill/>
          <a:ln>
            <a:noFill/>
          </a:ln>
        </p:spPr>
        <p:txBody>
          <a:bodyPr wrap="square" lIns="0" tIns="0" rIns="0" bIns="0" rtlCol="0">
            <a:spAutoFit/>
          </a:bodyPr>
          <a:lstStyle/>
          <a:p>
            <a:pPr algn="l"/>
            <a:r>
              <a:rPr lang="en-GB" sz="1000" i="1" dirty="0">
                <a:solidFill>
                  <a:schemeClr val="tx1"/>
                </a:solidFill>
                <a:latin typeface="Georgia" pitchFamily="18" charset="0"/>
                <a:cs typeface="Arial" pitchFamily="34" charset="0"/>
              </a:rPr>
              <a:t> </a:t>
            </a:r>
          </a:p>
        </p:txBody>
      </p:sp>
      <p:cxnSp>
        <p:nvCxnSpPr>
          <p:cNvPr id="34" name="Frame Line"/>
          <p:cNvCxnSpPr/>
          <p:nvPr userDrawn="1"/>
        </p:nvCxnSpPr>
        <p:spPr bwMode="black">
          <a:xfrm flipV="1">
            <a:off x="259773" y="4557448"/>
            <a:ext cx="935182" cy="18352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7"/>
            </p:custDataLst>
          </p:nvPr>
        </p:nvSpPr>
        <p:spPr>
          <a:xfrm>
            <a:off x="1298409" y="4551180"/>
            <a:ext cx="4594860" cy="4090595"/>
          </a:xfrm>
          <a:prstGeom prst="rect">
            <a:avLst/>
          </a:prstGeom>
          <a:noFill/>
          <a:ln w="3175">
            <a:noFill/>
          </a:ln>
        </p:spPr>
        <p:txBody>
          <a:bodyPr wrap="square" lIns="0" tIns="0" rIns="0" bIns="0" rtlCol="0">
            <a:noAutofit/>
          </a:bodyPr>
          <a:lstStyle/>
          <a:p>
            <a:pPr indent="-305647">
              <a:spcAft>
                <a:spcPts val="1003"/>
              </a:spcAft>
            </a:pPr>
            <a:endParaRPr lang="en-GB" sz="2200" dirty="0">
              <a:latin typeface="Georgia"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14" name="Title 23"/>
          <p:cNvSpPr>
            <a:spLocks noGrp="1"/>
          </p:cNvSpPr>
          <p:nvPr>
            <p:ph type="title" hasCustomPrompt="1"/>
          </p:nvPr>
        </p:nvSpPr>
        <p:spPr/>
        <p:txBody>
          <a:bodyPr/>
          <a:lstStyle/>
          <a:p>
            <a:r>
              <a:rPr lang="en-GB" noProof="0" dirty="0"/>
              <a:t>Insert banner statement here</a:t>
            </a:r>
          </a:p>
        </p:txBody>
      </p:sp>
      <p:sp>
        <p:nvSpPr>
          <p:cNvPr id="31" name="Content Placeholder 2"/>
          <p:cNvSpPr>
            <a:spLocks noGrp="1"/>
          </p:cNvSpPr>
          <p:nvPr>
            <p:ph sz="quarter" idx="15"/>
            <p:custDataLst>
              <p:tags r:id="rId1"/>
            </p:custDataLst>
          </p:nvPr>
        </p:nvSpPr>
        <p:spPr>
          <a:xfrm>
            <a:off x="361604" y="2820296"/>
            <a:ext cx="6134793" cy="5628939"/>
          </a:xfrm>
        </p:spPr>
        <p:txBody>
          <a:bodyPr/>
          <a:lstStyle>
            <a:lvl1pPr>
              <a:defRPr baseline="0"/>
            </a:lvl1pPr>
            <a:lvl5pPr>
              <a:defRPr baseline="0"/>
            </a:lvl5pPr>
            <a:lvl6pPr>
              <a:buAutoNum type="arabicPeriod"/>
              <a:defRPr/>
            </a:lvl6pPr>
            <a:lvl7pPr>
              <a:buAutoNum type="alphaLcPeriod"/>
              <a:defRPr/>
            </a:lvl7pPr>
            <a:lvl8pPr>
              <a:buAutoNum type="romanLcPeriod"/>
              <a:defRPr/>
            </a:lvl8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7"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4" name="PwC Text"/>
          <p:cNvSpPr txBox="1"/>
          <p:nvPr userDrawn="1"/>
        </p:nvSpPr>
        <p:spPr>
          <a:xfrm>
            <a:off x="361604"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36" name="Report Date"/>
          <p:cNvSpPr txBox="1"/>
          <p:nvPr userDrawn="1">
            <p:custDataLst>
              <p:tags r:id="rId3"/>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33" name="Section Footer"/>
          <p:cNvSpPr txBox="1"/>
          <p:nvPr userDrawn="1">
            <p:custDataLst>
              <p:tags r:id="rId4"/>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8" name="Disclaimer" hidden="1"/>
          <p:cNvSpPr txBox="1"/>
          <p:nvPr userDrawn="1">
            <p:custDataLst>
              <p:tags r:id="rId5"/>
            </p:custDataLst>
          </p:nvPr>
        </p:nvSpPr>
        <p:spPr>
          <a:xfrm>
            <a:off x="3478876" y="9301500"/>
            <a:ext cx="2057400" cy="169277"/>
          </a:xfrm>
          <a:prstGeom prst="rect">
            <a:avLst/>
          </a:prstGeom>
          <a:noFill/>
        </p:spPr>
        <p:txBody>
          <a:bodyPr wrap="square" lIns="0" tIns="0" rIns="0" bIns="0" rtlCol="0" anchor="b" anchorCtr="0">
            <a:spAutoFit/>
          </a:bodyPr>
          <a:lstStyle/>
          <a:p>
            <a:pPr algn="l"/>
            <a:endParaRPr lang="en-GB" sz="1100" noProof="1"/>
          </a:p>
        </p:txBody>
      </p:sp>
      <p:sp>
        <p:nvSpPr>
          <p:cNvPr id="35"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2" name="Draft stamp"/>
          <p:cNvSpPr txBox="1"/>
          <p:nvPr userDrawn="1">
            <p:custDataLst>
              <p:tags r:id="rId7"/>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1" name="Section Header"/>
          <p:cNvSpPr txBox="1"/>
          <p:nvPr userDrawn="1">
            <p:custDataLst>
              <p:tags r:id="rId8"/>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Date/Filepath" hidden="1"/>
          <p:cNvSpPr txBox="1"/>
          <p:nvPr userDrawn="1">
            <p:custDataLst>
              <p:tags r:id="rId9"/>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a:t>Insert banner statement here</a:t>
            </a:r>
          </a:p>
        </p:txBody>
      </p:sp>
      <p:sp>
        <p:nvSpPr>
          <p:cNvPr id="28" name="Content Placeholder 2"/>
          <p:cNvSpPr>
            <a:spLocks noGrp="1"/>
          </p:cNvSpPr>
          <p:nvPr>
            <p:ph sz="quarter" idx="14"/>
            <p:custDataLst>
              <p:tags r:id="rId1"/>
            </p:custDataLst>
          </p:nvPr>
        </p:nvSpPr>
        <p:spPr>
          <a:xfrm>
            <a:off x="361604" y="2820296"/>
            <a:ext cx="3017520"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1" name="Content Placeholder 3"/>
          <p:cNvSpPr>
            <a:spLocks noGrp="1"/>
          </p:cNvSpPr>
          <p:nvPr>
            <p:ph sz="quarter" idx="15"/>
            <p:custDataLst>
              <p:tags r:id="rId2"/>
            </p:custDataLst>
          </p:nvPr>
        </p:nvSpPr>
        <p:spPr>
          <a:xfrm>
            <a:off x="3478876" y="2820296"/>
            <a:ext cx="3017520"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0"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2"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9"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0" name="Section Footer"/>
          <p:cNvSpPr txBox="1"/>
          <p:nvPr userDrawn="1">
            <p:custDataLst>
              <p:tags r:id="rId5"/>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6"/>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8"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7" name="Draft stamp"/>
          <p:cNvSpPr txBox="1"/>
          <p:nvPr userDrawn="1">
            <p:custDataLst>
              <p:tags r:id="rId8"/>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6" name="Section Header"/>
          <p:cNvSpPr txBox="1"/>
          <p:nvPr userDrawn="1">
            <p:custDataLst>
              <p:tags r:id="rId9"/>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Date/Filepath" hidden="1"/>
          <p:cNvSpPr txBox="1"/>
          <p:nvPr userDrawn="1">
            <p:custDataLst>
              <p:tags r:id="rId10"/>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8" name="Content Placeholder 2"/>
          <p:cNvSpPr>
            <a:spLocks noGrp="1"/>
          </p:cNvSpPr>
          <p:nvPr>
            <p:ph sz="quarter" idx="13"/>
          </p:nvPr>
        </p:nvSpPr>
        <p:spPr>
          <a:xfrm>
            <a:off x="361603" y="2820296"/>
            <a:ext cx="4054533"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
          <p:cNvSpPr>
            <a:spLocks noGrp="1"/>
          </p:cNvSpPr>
          <p:nvPr>
            <p:ph sz="quarter" idx="14"/>
          </p:nvPr>
        </p:nvSpPr>
        <p:spPr>
          <a:xfrm>
            <a:off x="4520045" y="2820296"/>
            <a:ext cx="1976351"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3"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1"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6"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sp>
        <p:nvSpPr>
          <p:cNvPr id="2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8" name="Content Placeholder 2"/>
          <p:cNvSpPr>
            <a:spLocks noGrp="1"/>
          </p:cNvSpPr>
          <p:nvPr>
            <p:ph sz="quarter" idx="13"/>
          </p:nvPr>
        </p:nvSpPr>
        <p:spPr>
          <a:xfrm>
            <a:off x="361603" y="2820296"/>
            <a:ext cx="1976351"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
          <p:cNvSpPr>
            <a:spLocks noGrp="1"/>
          </p:cNvSpPr>
          <p:nvPr>
            <p:ph sz="quarter" idx="14"/>
          </p:nvPr>
        </p:nvSpPr>
        <p:spPr>
          <a:xfrm>
            <a:off x="2442622" y="2820296"/>
            <a:ext cx="4052455"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3"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1"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6"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26"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custDataLst>
              <p:tags r:id="rId1"/>
            </p:custDataLst>
          </p:nvPr>
        </p:nvSpPr>
        <p:spPr>
          <a:xfrm>
            <a:off x="361603"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custDataLst>
              <p:tags r:id="rId2"/>
            </p:custDataLst>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custDataLst>
              <p:tags r:id="rId3"/>
            </p:custDataLst>
          </p:nvPr>
        </p:nvSpPr>
        <p:spPr>
          <a:xfrm>
            <a:off x="3478876" y="2820296"/>
            <a:ext cx="3017520"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5"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9"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4"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1"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8"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0"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8"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custDataLst>
              <p:tags r:id="rId1"/>
            </p:custDataLst>
          </p:nvPr>
        </p:nvSpPr>
        <p:spPr>
          <a:xfrm>
            <a:off x="362600" y="2820296"/>
            <a:ext cx="3017520" cy="5628939"/>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custDataLst>
              <p:tags r:id="rId2"/>
            </p:custDataLst>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custDataLst>
              <p:tags r:id="rId3"/>
            </p:custDataLst>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sp>
        <p:nvSpPr>
          <p:cNvPr id="23"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27" name="Content Placeholder 2"/>
          <p:cNvSpPr>
            <a:spLocks noGrp="1"/>
          </p:cNvSpPr>
          <p:nvPr>
            <p:ph sz="quarter" idx="13"/>
            <p:custDataLst>
              <p:tags r:id="rId1"/>
            </p:custDataLst>
          </p:nvPr>
        </p:nvSpPr>
        <p:spPr>
          <a:xfrm>
            <a:off x="361604"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8" name="Content Placeholder 3"/>
          <p:cNvSpPr>
            <a:spLocks noGrp="1"/>
          </p:cNvSpPr>
          <p:nvPr>
            <p:ph sz="quarter" idx="14"/>
            <p:custDataLst>
              <p:tags r:id="rId2"/>
            </p:custDataLst>
          </p:nvPr>
        </p:nvSpPr>
        <p:spPr>
          <a:xfrm>
            <a:off x="2443941"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1" name="Content Placeholder 4"/>
          <p:cNvSpPr>
            <a:spLocks noGrp="1"/>
          </p:cNvSpPr>
          <p:nvPr>
            <p:ph sz="quarter" idx="15"/>
            <p:custDataLst>
              <p:tags r:id="rId3"/>
            </p:custDataLst>
          </p:nvPr>
        </p:nvSpPr>
        <p:spPr>
          <a:xfrm>
            <a:off x="4520045"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1"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6"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0"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9"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7"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33"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32"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28"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1604"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1" name="Content Placeholder 5"/>
          <p:cNvSpPr>
            <a:spLocks noGrp="1"/>
          </p:cNvSpPr>
          <p:nvPr>
            <p:ph sz="quarter" idx="13"/>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7"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2"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6"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2"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4"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0"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5"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3"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9"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1604" y="2820297"/>
            <a:ext cx="6134793"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2600"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61604" y="5733826"/>
            <a:ext cx="6134793"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31" name="Title 23"/>
          <p:cNvSpPr>
            <a:spLocks noGrp="1"/>
          </p:cNvSpPr>
          <p:nvPr>
            <p:ph type="title" hasCustomPrompt="1"/>
          </p:nvPr>
        </p:nvSpPr>
        <p:spPr/>
        <p:txBody>
          <a:bodyPr/>
          <a:lstStyle/>
          <a:p>
            <a:r>
              <a:rPr lang="en-GB" noProof="0" dirty="0"/>
              <a:t>Insert banner statement here</a:t>
            </a:r>
            <a:endParaRPr lang="en-GB" dirty="0"/>
          </a:p>
        </p:txBody>
      </p:sp>
      <p:sp>
        <p:nvSpPr>
          <p:cNvPr id="16" name="Content Placeholder 2"/>
          <p:cNvSpPr>
            <a:spLocks noGrp="1"/>
          </p:cNvSpPr>
          <p:nvPr>
            <p:ph sz="quarter" idx="10"/>
          </p:nvPr>
        </p:nvSpPr>
        <p:spPr>
          <a:xfrm>
            <a:off x="361603"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2" name="Content Placeholder 3"/>
          <p:cNvSpPr>
            <a:spLocks noGrp="1"/>
          </p:cNvSpPr>
          <p:nvPr>
            <p:ph sz="quarter" idx="11"/>
          </p:nvPr>
        </p:nvSpPr>
        <p:spPr>
          <a:xfrm>
            <a:off x="2440694"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4" name="Content Placeholder 4"/>
          <p:cNvSpPr>
            <a:spLocks noGrp="1"/>
          </p:cNvSpPr>
          <p:nvPr>
            <p:ph sz="quarter" idx="12"/>
          </p:nvPr>
        </p:nvSpPr>
        <p:spPr>
          <a:xfrm>
            <a:off x="4520045"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6" name="Content Placeholder 5"/>
          <p:cNvSpPr>
            <a:spLocks noGrp="1"/>
          </p:cNvSpPr>
          <p:nvPr>
            <p:ph sz="quarter" idx="13"/>
          </p:nvPr>
        </p:nvSpPr>
        <p:spPr>
          <a:xfrm>
            <a:off x="361603"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8" name="Content Placeholder 6"/>
          <p:cNvSpPr>
            <a:spLocks noGrp="1"/>
          </p:cNvSpPr>
          <p:nvPr>
            <p:ph sz="quarter" idx="14"/>
          </p:nvPr>
        </p:nvSpPr>
        <p:spPr>
          <a:xfrm>
            <a:off x="2440694"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0" name="Content Placeholder 7"/>
          <p:cNvSpPr>
            <a:spLocks noGrp="1"/>
          </p:cNvSpPr>
          <p:nvPr>
            <p:ph sz="quarter" idx="15"/>
          </p:nvPr>
        </p:nvSpPr>
        <p:spPr>
          <a:xfrm>
            <a:off x="4520045"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5"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5"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1"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9"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3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3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a:t>Insert banner statement here</a:t>
            </a:r>
            <a:endParaRPr lang="en-GB" dirty="0"/>
          </a:p>
        </p:txBody>
      </p:sp>
      <p:sp>
        <p:nvSpPr>
          <p:cNvPr id="20"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6"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1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5"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3"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6"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2"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4" name="Title 3"/>
          <p:cNvSpPr>
            <a:spLocks noGrp="1"/>
          </p:cNvSpPr>
          <p:nvPr>
            <p:ph type="title" hasCustomPrompt="1"/>
          </p:nvPr>
        </p:nvSpPr>
        <p:spPr/>
        <p:txBody>
          <a:bodyPr/>
          <a:lstStyle/>
          <a:p>
            <a:r>
              <a:rPr lang="en-GB" noProof="0" dirty="0"/>
              <a:t>Insert banner statement here</a:t>
            </a:r>
          </a:p>
        </p:txBody>
      </p:sp>
      <p:cxnSp>
        <p:nvCxnSpPr>
          <p:cNvPr id="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4" y="2119702"/>
            <a:ext cx="6134793" cy="997196"/>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Click to add Section Divider Title</a:t>
            </a:r>
          </a:p>
        </p:txBody>
      </p:sp>
      <p:sp>
        <p:nvSpPr>
          <p:cNvPr id="14" name="PwC Text"/>
          <p:cNvSpPr txBox="1"/>
          <p:nvPr userDrawn="1">
            <p:custDataLst>
              <p:tags r:id="rId2"/>
            </p:custDataLst>
          </p:nvPr>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0"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7" name="Section No."/>
          <p:cNvSpPr>
            <a:spLocks noGrp="1"/>
          </p:cNvSpPr>
          <p:nvPr>
            <p:ph type="ctrTitle" hasCustomPrompt="1"/>
            <p:custDataLst>
              <p:tags r:id="rId4"/>
            </p:custDataLst>
          </p:nvPr>
        </p:nvSpPr>
        <p:spPr bwMode="black">
          <a:xfrm>
            <a:off x="361604" y="1456765"/>
            <a:ext cx="6134793" cy="660399"/>
          </a:xfrm>
        </p:spPr>
        <p:txBody>
          <a:bodyPr anchor="t" anchorCtr="0">
            <a:noAutofit/>
          </a:bodyPr>
          <a:lstStyle>
            <a:lvl1pPr>
              <a:lnSpc>
                <a:spcPct val="90000"/>
              </a:lnSpc>
              <a:defRPr sz="3600" b="0" i="0">
                <a:solidFill>
                  <a:schemeClr val="tx1"/>
                </a:solidFill>
              </a:defRPr>
            </a:lvl1pPr>
          </a:lstStyle>
          <a:p>
            <a:r>
              <a:rPr lang="en-GB" noProof="0" dirty="0"/>
              <a:t>Click to edit Section Divider style</a:t>
            </a:r>
          </a:p>
        </p:txBody>
      </p:sp>
      <p:sp>
        <p:nvSpPr>
          <p:cNvPr id="19"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8"/>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8" name="Appendix Divider title"/>
          <p:cNvSpPr>
            <a:spLocks noGrp="1"/>
          </p:cNvSpPr>
          <p:nvPr>
            <p:ph type="subTitle" idx="1" hasCustomPrompt="1"/>
            <p:custDataLst>
              <p:tags r:id="rId1"/>
            </p:custDataLst>
          </p:nvPr>
        </p:nvSpPr>
        <p:spPr bwMode="black">
          <a:xfrm>
            <a:off x="361604" y="2121049"/>
            <a:ext cx="6134793" cy="997196"/>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Click to add Appendix Divider Title</a:t>
            </a:r>
          </a:p>
        </p:txBody>
      </p:sp>
      <p:sp>
        <p:nvSpPr>
          <p:cNvPr id="1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19"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6" name="Appendix No."/>
          <p:cNvSpPr>
            <a:spLocks noGrp="1"/>
          </p:cNvSpPr>
          <p:nvPr>
            <p:ph type="ctrTitle" hasCustomPrompt="1"/>
            <p:custDataLst>
              <p:tags r:id="rId3"/>
            </p:custDataLst>
          </p:nvPr>
        </p:nvSpPr>
        <p:spPr bwMode="black">
          <a:xfrm>
            <a:off x="361604" y="1456765"/>
            <a:ext cx="6134793" cy="660399"/>
          </a:xfrm>
        </p:spPr>
        <p:txBody>
          <a:bodyPr anchor="t" anchorCtr="0">
            <a:noAutofit/>
          </a:bodyPr>
          <a:lstStyle>
            <a:lvl1pPr>
              <a:lnSpc>
                <a:spcPct val="90000"/>
              </a:lnSpc>
              <a:defRPr sz="3600" b="0" i="0">
                <a:solidFill>
                  <a:schemeClr val="tx1"/>
                </a:solidFill>
              </a:defRPr>
            </a:lvl1pPr>
          </a:lstStyle>
          <a:p>
            <a:r>
              <a:rPr lang="en-GB" noProof="0" dirty="0"/>
              <a:t>Click to edit Appendix Divider style</a:t>
            </a:r>
          </a:p>
        </p:txBody>
      </p:sp>
      <p:sp>
        <p:nvSpPr>
          <p:cNvPr id="18"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7" name="Section Footer"/>
          <p:cNvSpPr txBox="1"/>
          <p:nvPr userDrawn="1">
            <p:custDataLst>
              <p:tags r:id="rId5"/>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7"/>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baseline="0"/>
            </a:lvl1pPr>
          </a:lstStyle>
          <a:p>
            <a:r>
              <a:rPr lang="en-GB" noProof="0" dirty="0"/>
              <a:t>Closing statement here</a:t>
            </a:r>
          </a:p>
        </p:txBody>
      </p:sp>
      <p:sp>
        <p:nvSpPr>
          <p:cNvPr id="11" name="Text Placeholder 10"/>
          <p:cNvSpPr>
            <a:spLocks noGrp="1"/>
          </p:cNvSpPr>
          <p:nvPr>
            <p:ph type="body" sz="quarter" idx="10" hasCustomPrompt="1"/>
          </p:nvPr>
        </p:nvSpPr>
        <p:spPr>
          <a:xfrm>
            <a:off x="361604" y="8449236"/>
            <a:ext cx="3600450" cy="971176"/>
          </a:xfrm>
        </p:spPr>
        <p:txBody>
          <a:bodyPr anchor="b"/>
          <a:lstStyle>
            <a:lvl1pPr>
              <a:defRPr sz="1000">
                <a:latin typeface="Arial" pitchFamily="34" charset="0"/>
                <a:cs typeface="Arial" pitchFamily="34" charset="0"/>
              </a:defRPr>
            </a:lvl1pPr>
          </a:lstStyle>
          <a:p>
            <a:pPr lvl="0"/>
            <a:r>
              <a:rPr lang="en-GB" noProof="0" dirty="0"/>
              <a:t>Add legal and copyright disclaimers here.</a:t>
            </a:r>
          </a:p>
        </p:txBody>
      </p:sp>
      <p:cxnSp>
        <p:nvCxnSpPr>
          <p:cNvPr id="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with Numb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3" y="1456765"/>
            <a:ext cx="6134793" cy="498598"/>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Section Divider Title</a:t>
            </a:r>
          </a:p>
        </p:txBody>
      </p:sp>
      <p:sp>
        <p:nvSpPr>
          <p:cNvPr id="14" name="PwC Text"/>
          <p:cNvSpPr txBox="1"/>
          <p:nvPr userDrawn="1">
            <p:custDataLst>
              <p:tags r:id="rId2"/>
            </p:custDataLst>
          </p:nvPr>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1"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9" name="Big Number"/>
          <p:cNvSpPr txBox="1"/>
          <p:nvPr userDrawn="1">
            <p:custDataLst>
              <p:tags r:id="rId4"/>
            </p:custDataLst>
          </p:nvPr>
        </p:nvSpPr>
        <p:spPr>
          <a:xfrm>
            <a:off x="6483907" y="3076688"/>
            <a:ext cx="65" cy="4293483"/>
          </a:xfrm>
          <a:prstGeom prst="rect">
            <a:avLst/>
          </a:prstGeom>
          <a:noFill/>
        </p:spPr>
        <p:txBody>
          <a:bodyPr wrap="none" lIns="0" tIns="0" rIns="0" bIns="0" rtlCol="0">
            <a:spAutoFit/>
          </a:bodyPr>
          <a:lstStyle/>
          <a:p>
            <a:pPr indent="-274320" algn="r"/>
            <a:endParaRPr lang="en-GB" sz="27900" b="1" i="1" dirty="0">
              <a:solidFill>
                <a:schemeClr val="tx2"/>
              </a:solidFill>
              <a:latin typeface="+mj-lt"/>
              <a:cs typeface="Arial" pitchFamily="34" charset="0"/>
            </a:endParaRPr>
          </a:p>
        </p:txBody>
      </p:sp>
      <p:sp>
        <p:nvSpPr>
          <p:cNvPr id="20"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3" name="Section Footer"/>
          <p:cNvSpPr txBox="1"/>
          <p:nvPr userDrawn="1">
            <p:custDataLst>
              <p:tags r:id="rId6"/>
            </p:custDataLst>
          </p:nvPr>
        </p:nvSpPr>
        <p:spPr>
          <a:xfrm>
            <a:off x="362712" y="9035392"/>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8"/>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with Number Colour">
    <p:bg>
      <p:bgPr>
        <a:solidFill>
          <a:schemeClr val="tx2"/>
        </a:solidFill>
        <a:effectLst/>
      </p:bgPr>
    </p:bg>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4" y="1456765"/>
            <a:ext cx="6134793" cy="498598"/>
          </a:xfrm>
        </p:spPr>
        <p:txBody>
          <a:bodyPr>
            <a:spAutoFit/>
          </a:bodyPr>
          <a:lstStyle>
            <a:lvl1pPr marL="0" indent="0" algn="l">
              <a:lnSpc>
                <a:spcPct val="90000"/>
              </a:lnSpc>
              <a:buNone/>
              <a:defRPr sz="3600" b="1" i="1"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Section Divider Title</a:t>
            </a:r>
          </a:p>
        </p:txBody>
      </p:sp>
      <p:sp>
        <p:nvSpPr>
          <p:cNvPr id="15"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solidFill>
                  <a:schemeClr val="bg1"/>
                </a:solidFill>
                <a:latin typeface="+mn-lt"/>
              </a:rPr>
              <a:t>PwC</a:t>
            </a:r>
          </a:p>
        </p:txBody>
      </p:sp>
      <p:sp>
        <p:nvSpPr>
          <p:cNvPr id="19"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2" name="Big Number"/>
          <p:cNvSpPr txBox="1"/>
          <p:nvPr userDrawn="1">
            <p:custDataLst>
              <p:tags r:id="rId3"/>
            </p:custDataLst>
          </p:nvPr>
        </p:nvSpPr>
        <p:spPr>
          <a:xfrm>
            <a:off x="6483907" y="3076688"/>
            <a:ext cx="65" cy="4293483"/>
          </a:xfrm>
          <a:prstGeom prst="rect">
            <a:avLst/>
          </a:prstGeom>
          <a:noFill/>
        </p:spPr>
        <p:txBody>
          <a:bodyPr wrap="none" lIns="0" tIns="0" rIns="0" bIns="0" rtlCol="0">
            <a:spAutoFit/>
          </a:bodyPr>
          <a:lstStyle/>
          <a:p>
            <a:pPr indent="-274320" algn="r"/>
            <a:endParaRPr lang="en-GB" sz="27900" b="1" i="1" dirty="0">
              <a:solidFill>
                <a:schemeClr val="bg1"/>
              </a:solidFill>
              <a:latin typeface="+mj-lt"/>
              <a:cs typeface="Arial" pitchFamily="34" charset="0"/>
            </a:endParaRPr>
          </a:p>
        </p:txBody>
      </p:sp>
      <p:sp>
        <p:nvSpPr>
          <p:cNvPr id="18"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solidFill>
                  <a:schemeClr val="bg1"/>
                </a:solidFill>
                <a:latin typeface="+mn-lt"/>
              </a:rPr>
              <a:t>11 July 2014</a:t>
            </a:r>
          </a:p>
        </p:txBody>
      </p:sp>
      <p:sp>
        <p:nvSpPr>
          <p:cNvPr id="14" name="Section Footer"/>
          <p:cNvSpPr txBox="1"/>
          <p:nvPr userDrawn="1">
            <p:custDataLst>
              <p:tags r:id="rId5"/>
            </p:custDataLst>
          </p:nvPr>
        </p:nvSpPr>
        <p:spPr>
          <a:xfrm>
            <a:off x="362712" y="9035392"/>
            <a:ext cx="65" cy="169277"/>
          </a:xfrm>
          <a:prstGeom prst="rect">
            <a:avLst/>
          </a:prstGeom>
          <a:noFill/>
        </p:spPr>
        <p:txBody>
          <a:bodyPr wrap="none" lIns="0" tIns="0" rIns="0" bIns="0" rtlCol="0">
            <a:spAutoFit/>
          </a:bodyPr>
          <a:lstStyle/>
          <a:p>
            <a:pPr indent="-305647" algn="l">
              <a:spcAft>
                <a:spcPts val="1003"/>
              </a:spcAft>
            </a:pPr>
            <a:endParaRPr lang="en-GB" sz="1100" noProof="1">
              <a:solidFill>
                <a:schemeClr val="bg1"/>
              </a:solidFill>
              <a:latin typeface="+mn-lt"/>
            </a:endParaRPr>
          </a:p>
        </p:txBody>
      </p:sp>
      <p:sp>
        <p:nvSpPr>
          <p:cNvPr id="16"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solidFill>
                <a:schemeClr val="bg1"/>
              </a:solidFill>
            </a:endParaRPr>
          </a:p>
        </p:txBody>
      </p:sp>
      <p:sp>
        <p:nvSpPr>
          <p:cNvPr id="11" name="Slide Tags" hidden="1"/>
          <p:cNvSpPr txBox="1"/>
          <p:nvPr userDrawn="1">
            <p:custDataLst>
              <p:tags r:id="rId7"/>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cxnSp>
        <p:nvCxnSpPr>
          <p:cNvPr id="17" name="Frame Line"/>
          <p:cNvCxnSpPr/>
          <p:nvPr userDrawn="1"/>
        </p:nvCxnSpPr>
        <p:spPr>
          <a:xfrm flipV="1">
            <a:off x="259773" y="1307647"/>
            <a:ext cx="6234547" cy="183529"/>
          </a:xfrm>
          <a:prstGeom prst="bentConnector3">
            <a:avLst>
              <a:gd name="adj1" fmla="val 0"/>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2" name="Logo with Panels"/>
          <p:cNvGrpSpPr/>
          <p:nvPr userDrawn="1"/>
        </p:nvGrpSpPr>
        <p:grpSpPr>
          <a:xfrm>
            <a:off x="770002" y="-6068"/>
            <a:ext cx="6089621" cy="9318220"/>
            <a:chOff x="1129337" y="-4762"/>
            <a:chExt cx="8931444" cy="7311219"/>
          </a:xfrm>
        </p:grpSpPr>
        <p:grpSp>
          <p:nvGrpSpPr>
            <p:cNvPr id="3"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9" name="Rectangle 3"/>
              <p:cNvSpPr>
                <a:spLocks noChangeArrowheads="1"/>
              </p:cNvSpPr>
              <p:nvPr/>
            </p:nvSpPr>
            <p:spPr bwMode="gray">
              <a:xfrm>
                <a:off x="1733809" y="3346372"/>
                <a:ext cx="6483928" cy="2814637"/>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2" name="Rectangle 6"/>
              <p:cNvSpPr>
                <a:spLocks noChangeArrowheads="1"/>
              </p:cNvSpPr>
              <p:nvPr/>
            </p:nvSpPr>
            <p:spPr bwMode="gray">
              <a:xfrm>
                <a:off x="1733808" y="3346372"/>
                <a:ext cx="5902037" cy="2814637"/>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5" name="Rectangle 9"/>
              <p:cNvSpPr>
                <a:spLocks noChangeArrowheads="1"/>
              </p:cNvSpPr>
              <p:nvPr/>
            </p:nvSpPr>
            <p:spPr bwMode="gray">
              <a:xfrm>
                <a:off x="1733808" y="3346372"/>
                <a:ext cx="5677593" cy="2814637"/>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4"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8" name="Report date"/>
          <p:cNvSpPr txBox="1"/>
          <p:nvPr userDrawn="1">
            <p:custDataLst>
              <p:tags r:id="rId6"/>
            </p:custDataLst>
          </p:nvPr>
        </p:nvSpPr>
        <p:spPr bwMode="black">
          <a:xfrm>
            <a:off x="361604" y="5535707"/>
            <a:ext cx="833351" cy="262943"/>
          </a:xfrm>
          <a:prstGeom prst="rect">
            <a:avLst/>
          </a:prstGeom>
          <a:noFill/>
          <a:ln>
            <a:noFill/>
          </a:ln>
        </p:spPr>
        <p:txBody>
          <a:bodyPr wrap="square" lIns="0" tIns="0" rIns="0" bIns="108000" rtlCol="0">
            <a:spAutoFit/>
          </a:bodyPr>
          <a:lstStyle/>
          <a:p>
            <a:pPr algn="l"/>
            <a:r>
              <a:rPr lang="en-GB" sz="1000" i="1" noProof="0" dirty="0">
                <a:solidFill>
                  <a:schemeClr val="tx1"/>
                </a:solidFill>
                <a:latin typeface="Georgia" pitchFamily="18" charset="0"/>
                <a:cs typeface="Arial" pitchFamily="34" charset="0"/>
              </a:rPr>
              <a:t> </a:t>
            </a:r>
          </a:p>
        </p:txBody>
      </p:sp>
      <p:sp>
        <p:nvSpPr>
          <p:cNvPr id="38" name="Content Placeholder 37"/>
          <p:cNvSpPr>
            <a:spLocks noGrp="1"/>
          </p:cNvSpPr>
          <p:nvPr>
            <p:ph sz="quarter" idx="10" hasCustomPrompt="1"/>
            <p:custDataLst>
              <p:tags r:id="rId7"/>
            </p:custDataLst>
          </p:nvPr>
        </p:nvSpPr>
        <p:spPr>
          <a:xfrm>
            <a:off x="361604" y="5920293"/>
            <a:ext cx="833351" cy="1648819"/>
          </a:xfrm>
        </p:spPr>
        <p:txBody>
          <a:bodyPr anchor="t" anchorCtr="0">
            <a:noAutofit/>
          </a:bodyPr>
          <a:lstStyle>
            <a:lvl1pPr>
              <a:defRPr sz="1000" i="1" baseline="0"/>
            </a:lvl1pPr>
            <a:lvl2pPr>
              <a:defRPr sz="1000" i="1"/>
            </a:lvl2pPr>
            <a:lvl3pPr>
              <a:defRPr sz="1000" i="1"/>
            </a:lvl3pPr>
            <a:lvl4pPr>
              <a:defRPr sz="1000" i="1"/>
            </a:lvl4pPr>
            <a:lvl5pPr>
              <a:defRPr sz="1000" i="1"/>
            </a:lvl5pPr>
          </a:lstStyle>
          <a:p>
            <a:pPr lvl="0"/>
            <a:r>
              <a:rPr lang="en-GB" noProof="0" dirty="0"/>
              <a:t>Click to add text</a:t>
            </a:r>
          </a:p>
        </p:txBody>
      </p:sp>
      <p:cxnSp>
        <p:nvCxnSpPr>
          <p:cNvPr id="32"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8"/>
            </p:custDataLst>
          </p:nvPr>
        </p:nvSpPr>
        <p:spPr>
          <a:xfrm>
            <a:off x="1298409" y="4551180"/>
            <a:ext cx="4594860" cy="4090595"/>
          </a:xfrm>
          <a:prstGeom prst="rect">
            <a:avLst/>
          </a:prstGeom>
          <a:noFill/>
          <a:ln w="3175">
            <a:noFill/>
          </a:ln>
        </p:spPr>
        <p:txBody>
          <a:bodyPr wrap="square" lIns="0" tIns="0" rIns="0" bIns="0" rtlCol="0">
            <a:noAutofit/>
          </a:bodyPr>
          <a:lstStyle/>
          <a:p>
            <a:pPr indent="-305647">
              <a:spcAft>
                <a:spcPts val="1003"/>
              </a:spcAft>
            </a:pPr>
            <a:endParaRPr lang="en-GB" sz="2200" noProof="0" dirty="0">
              <a:latin typeface="Georgia"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39" name="Logo with Panels"/>
          <p:cNvGrpSpPr/>
          <p:nvPr userDrawn="1"/>
        </p:nvGrpSpPr>
        <p:grpSpPr>
          <a:xfrm>
            <a:off x="770003" y="8132979"/>
            <a:ext cx="830445" cy="1179173"/>
            <a:chOff x="3835013" y="2828854"/>
            <a:chExt cx="1217986" cy="925197"/>
          </a:xfrm>
        </p:grpSpPr>
        <p:grpSp>
          <p:nvGrpSpPr>
            <p:cNvPr id="42" name="Logo Panels"/>
            <p:cNvGrpSpPr/>
            <p:nvPr/>
          </p:nvGrpSpPr>
          <p:grpSpPr>
            <a:xfrm>
              <a:off x="4609614" y="2828854"/>
              <a:ext cx="443385" cy="397546"/>
              <a:chOff x="4609614" y="2828854"/>
              <a:chExt cx="443385" cy="397546"/>
            </a:xfrm>
          </p:grpSpPr>
          <p:sp>
            <p:nvSpPr>
              <p:cNvPr id="46"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 name="Rectangle 9"/>
              <p:cNvSpPr>
                <a:spLocks/>
              </p:cNvSpPr>
              <p:nvPr/>
            </p:nvSpPr>
            <p:spPr bwMode="gray">
              <a:xfrm>
                <a:off x="4609616" y="2944211"/>
                <a:ext cx="224321" cy="282188"/>
              </a:xfrm>
              <a:prstGeom prst="rect">
                <a:avLst/>
              </a:pr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2"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3"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3" name="Logo"/>
            <p:cNvGrpSpPr/>
            <p:nvPr/>
          </p:nvGrpSpPr>
          <p:grpSpPr>
            <a:xfrm>
              <a:off x="3835013" y="3226397"/>
              <a:ext cx="905256" cy="527654"/>
              <a:chOff x="3835013" y="3226397"/>
              <a:chExt cx="905256" cy="527654"/>
            </a:xfrm>
          </p:grpSpPr>
          <p:sp>
            <p:nvSpPr>
              <p:cNvPr id="44"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 name="Freeform 44"/>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8" name="TextBox 27"/>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tx1"/>
                </a:solidFill>
                <a:latin typeface="+mn-lt"/>
                <a:cs typeface="Arial" pitchFamily="34" charset="0"/>
              </a:rPr>
              <a:t> </a:t>
            </a:r>
          </a:p>
        </p:txBody>
      </p:sp>
      <p:sp>
        <p:nvSpPr>
          <p:cNvPr id="21" name="Title"/>
          <p:cNvSpPr>
            <a:spLocks noGrp="1"/>
          </p:cNvSpPr>
          <p:nvPr>
            <p:ph type="ctrTitle" hasCustomPrompt="1"/>
            <p:custDataLst>
              <p:tags r:id="rId2"/>
            </p:custDataLst>
          </p:nvPr>
        </p:nvSpPr>
        <p:spPr bwMode="black">
          <a:xfrm>
            <a:off x="1402773" y="1553883"/>
            <a:ext cx="4052455" cy="507831"/>
          </a:xfrm>
        </p:spPr>
        <p:txBody>
          <a:bodyPr anchor="t" anchorCtr="0">
            <a:spAutoFit/>
          </a:bodyPr>
          <a:lstStyle>
            <a:lvl1pPr>
              <a:lnSpc>
                <a:spcPct val="100000"/>
              </a:lnSpc>
              <a:defRPr sz="3300" b="1" i="1" baseline="0">
                <a:solidFill>
                  <a:schemeClr val="tx1"/>
                </a:solidFill>
              </a:defRPr>
            </a:lvl1pPr>
          </a:lstStyle>
          <a:p>
            <a:r>
              <a:rPr lang="en-GB" noProof="0" dirty="0"/>
              <a:t>Presentation Title</a:t>
            </a:r>
          </a:p>
        </p:txBody>
      </p:sp>
      <p:sp>
        <p:nvSpPr>
          <p:cNvPr id="22" name="Subtitle"/>
          <p:cNvSpPr>
            <a:spLocks noGrp="1"/>
          </p:cNvSpPr>
          <p:nvPr>
            <p:ph type="subTitle" idx="1" hasCustomPrompt="1"/>
            <p:custDataLst>
              <p:tags r:id="rId3"/>
            </p:custDataLst>
          </p:nvPr>
        </p:nvSpPr>
        <p:spPr bwMode="black">
          <a:xfrm>
            <a:off x="1402773" y="2233900"/>
            <a:ext cx="4052455" cy="457048"/>
          </a:xfrm>
        </p:spPr>
        <p:txBody>
          <a:bodyPr>
            <a:spAutoFit/>
          </a:bodyPr>
          <a:lstStyle>
            <a:lvl1pPr marL="0" indent="0" algn="l">
              <a:lnSpc>
                <a:spcPct val="90000"/>
              </a:lnSpc>
              <a:spcAft>
                <a:spcPts val="0"/>
              </a:spcAft>
              <a:buNone/>
              <a:defRPr sz="3300"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7" name="Report Date"/>
          <p:cNvSpPr txBox="1"/>
          <p:nvPr>
            <p:custDataLst>
              <p:tags r:id="rId6"/>
            </p:custDataLst>
          </p:nvPr>
        </p:nvSpPr>
        <p:spPr bwMode="black">
          <a:xfrm>
            <a:off x="361603" y="5535706"/>
            <a:ext cx="833352" cy="153888"/>
          </a:xfrm>
          <a:prstGeom prst="rect">
            <a:avLst/>
          </a:prstGeom>
          <a:noFill/>
          <a:ln>
            <a:noFill/>
          </a:ln>
        </p:spPr>
        <p:txBody>
          <a:bodyPr wrap="square" lIns="0" tIns="0" rIns="0" bIns="0" rtlCol="0">
            <a:spAutoFit/>
          </a:bodyPr>
          <a:lstStyle/>
          <a:p>
            <a:pPr algn="l"/>
            <a:r>
              <a:rPr lang="en-GB" sz="1000" i="1" noProof="0" dirty="0">
                <a:solidFill>
                  <a:schemeClr val="tx1"/>
                </a:solidFill>
                <a:latin typeface="Georgia" pitchFamily="18" charset="0"/>
                <a:cs typeface="Arial" pitchFamily="34" charset="0"/>
              </a:rPr>
              <a:t> </a:t>
            </a:r>
          </a:p>
        </p:txBody>
      </p:sp>
      <p:cxnSp>
        <p:nvCxnSpPr>
          <p:cNvPr id="30"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1" name="Frame Line"/>
          <p:cNvCxnSpPr/>
          <p:nvPr userDrawn="1"/>
        </p:nvCxnSpPr>
        <p:spPr bwMode="black">
          <a:xfrm flipV="1">
            <a:off x="1298863" y="1463446"/>
            <a:ext cx="5195455" cy="183529"/>
          </a:xfrm>
          <a:prstGeom prst="bentConnector3">
            <a:avLst>
              <a:gd name="adj1" fmla="val -38"/>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28" name="Logo with Panels"/>
          <p:cNvGrpSpPr/>
          <p:nvPr userDrawn="1"/>
        </p:nvGrpSpPr>
        <p:grpSpPr>
          <a:xfrm>
            <a:off x="770003" y="1"/>
            <a:ext cx="6087998" cy="9312150"/>
            <a:chOff x="1129337" y="1"/>
            <a:chExt cx="8929063" cy="7306456"/>
          </a:xfrm>
        </p:grpSpPr>
        <p:grpSp>
          <p:nvGrpSpPr>
            <p:cNvPr id="2" name="Logo Shapes"/>
            <p:cNvGrpSpPr/>
            <p:nvPr userDrawn="1"/>
          </p:nvGrpSpPr>
          <p:grpSpPr>
            <a:xfrm>
              <a:off x="1904331" y="1"/>
              <a:ext cx="8154069" cy="6780464"/>
              <a:chOff x="1735972" y="184214"/>
              <a:chExt cx="7412791" cy="5982762"/>
            </a:xfrm>
          </p:grpSpPr>
          <p:sp>
            <p:nvSpPr>
              <p:cNvPr id="17" name="Rectangle 2"/>
              <p:cNvSpPr>
                <a:spLocks noChangeArrowheads="1"/>
              </p:cNvSpPr>
              <p:nvPr/>
            </p:nvSpPr>
            <p:spPr bwMode="gray">
              <a:xfrm>
                <a:off x="1735973" y="184214"/>
                <a:ext cx="5677593" cy="5976739"/>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5973" y="1196944"/>
                <a:ext cx="7412790" cy="4970032"/>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5972" y="1196944"/>
                <a:ext cx="5677593" cy="4970032"/>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23" name="Logo"/>
            <p:cNvGrpSpPr/>
            <p:nvPr userDrawn="1"/>
          </p:nvGrpSpPr>
          <p:grpSpPr>
            <a:xfrm>
              <a:off x="1129337" y="6778803"/>
              <a:ext cx="905256" cy="527654"/>
              <a:chOff x="1129337" y="6778803"/>
              <a:chExt cx="905256" cy="527654"/>
            </a:xfrm>
          </p:grpSpPr>
          <p:sp>
            <p:nvSpPr>
              <p:cNvPr id="19" name="Rectangle 0"/>
              <p:cNvSpPr>
                <a:spLocks noChangeArrowheads="1"/>
              </p:cNvSpPr>
              <p:nvPr userDrawn="1"/>
            </p:nvSpPr>
            <p:spPr bwMode="black">
              <a:xfrm>
                <a:off x="1675337" y="6778803"/>
                <a:ext cx="228600" cy="57350"/>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1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16"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indent="0" algn="l">
              <a:lnSpc>
                <a:spcPct val="90000"/>
              </a:lnSpc>
              <a:spcAft>
                <a:spcPts val="0"/>
              </a:spcAft>
              <a:buNone/>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18" name="Report Date"/>
          <p:cNvSpPr txBox="1"/>
          <p:nvPr userDrawn="1">
            <p:custDataLst>
              <p:tags r:id="rId6"/>
            </p:custDataLst>
          </p:nvPr>
        </p:nvSpPr>
        <p:spPr bwMode="black">
          <a:xfrm>
            <a:off x="361603" y="5535706"/>
            <a:ext cx="833352" cy="153888"/>
          </a:xfrm>
          <a:prstGeom prst="rect">
            <a:avLst/>
          </a:prstGeom>
          <a:noFill/>
          <a:ln>
            <a:noFill/>
          </a:ln>
        </p:spPr>
        <p:txBody>
          <a:bodyPr wrap="square" lIns="0" tIns="0" rIns="0" bIns="0" rtlCol="0">
            <a:spAutoFit/>
          </a:bodyPr>
          <a:lstStyle/>
          <a:p>
            <a:pPr algn="l"/>
            <a:r>
              <a:rPr lang="en-GB" sz="1000" i="1" noProof="0" dirty="0">
                <a:solidFill>
                  <a:schemeClr val="tx1"/>
                </a:solidFill>
                <a:latin typeface="Georgia" pitchFamily="18" charset="0"/>
                <a:cs typeface="Arial" pitchFamily="34" charset="0"/>
              </a:rPr>
              <a:t> </a:t>
            </a:r>
          </a:p>
        </p:txBody>
      </p:sp>
      <p:cxnSp>
        <p:nvCxnSpPr>
          <p:cNvPr id="25"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3" name="grid" hidden="1"/>
          <p:cNvGrpSpPr/>
          <p:nvPr>
            <p:custDataLst>
              <p:tags r:id="rId25"/>
            </p:custDataLst>
          </p:nvPr>
        </p:nvGrpSpPr>
        <p:grpSpPr>
          <a:xfrm>
            <a:off x="361604" y="874059"/>
            <a:ext cx="6134793" cy="8554122"/>
            <a:chOff x="530352" y="685800"/>
            <a:chExt cx="8997696" cy="6711696"/>
          </a:xfrm>
        </p:grpSpPr>
        <p:sp>
          <p:nvSpPr>
            <p:cNvPr id="5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5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57" name="Group 600" hidden="1"/>
            <p:cNvGrpSpPr/>
            <p:nvPr userDrawn="1"/>
          </p:nvGrpSpPr>
          <p:grpSpPr>
            <a:xfrm>
              <a:off x="530352" y="6016752"/>
              <a:ext cx="8997696" cy="612648"/>
              <a:chOff x="530352" y="6016752"/>
              <a:chExt cx="8997696" cy="612648"/>
            </a:xfrm>
          </p:grpSpPr>
          <p:sp>
            <p:nvSpPr>
              <p:cNvPr id="13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8" name="Group 500" hidden="1"/>
            <p:cNvGrpSpPr/>
            <p:nvPr userDrawn="1"/>
          </p:nvGrpSpPr>
          <p:grpSpPr>
            <a:xfrm>
              <a:off x="530352" y="5257800"/>
              <a:ext cx="8997696" cy="612648"/>
              <a:chOff x="530352" y="5257800"/>
              <a:chExt cx="8997696" cy="612648"/>
            </a:xfrm>
          </p:grpSpPr>
          <p:sp>
            <p:nvSpPr>
              <p:cNvPr id="13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5" name="Group 400" hidden="1"/>
            <p:cNvGrpSpPr/>
            <p:nvPr userDrawn="1"/>
          </p:nvGrpSpPr>
          <p:grpSpPr>
            <a:xfrm>
              <a:off x="530352" y="4498848"/>
              <a:ext cx="8997696" cy="612648"/>
              <a:chOff x="530352" y="4498848"/>
              <a:chExt cx="8997696" cy="612648"/>
            </a:xfrm>
          </p:grpSpPr>
          <p:sp>
            <p:nvSpPr>
              <p:cNvPr id="12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6" name="Group 300" hidden="1"/>
            <p:cNvGrpSpPr/>
            <p:nvPr userDrawn="1"/>
          </p:nvGrpSpPr>
          <p:grpSpPr>
            <a:xfrm>
              <a:off x="530352" y="3730752"/>
              <a:ext cx="8997696" cy="612648"/>
              <a:chOff x="530352" y="3730752"/>
              <a:chExt cx="8997696" cy="612648"/>
            </a:xfrm>
          </p:grpSpPr>
          <p:sp>
            <p:nvSpPr>
              <p:cNvPr id="12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7" name="Group 200" hidden="1"/>
            <p:cNvGrpSpPr/>
            <p:nvPr userDrawn="1"/>
          </p:nvGrpSpPr>
          <p:grpSpPr>
            <a:xfrm>
              <a:off x="530352" y="2971800"/>
              <a:ext cx="8997696" cy="612648"/>
              <a:chOff x="530352" y="2971800"/>
              <a:chExt cx="8997696" cy="612648"/>
            </a:xfrm>
          </p:grpSpPr>
          <p:sp>
            <p:nvSpPr>
              <p:cNvPr id="11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8" name="Group 100" hidden="1"/>
            <p:cNvGrpSpPr/>
            <p:nvPr userDrawn="1"/>
          </p:nvGrpSpPr>
          <p:grpSpPr>
            <a:xfrm>
              <a:off x="530352" y="2212848"/>
              <a:ext cx="8997696" cy="612648"/>
              <a:chOff x="530352" y="2212848"/>
              <a:chExt cx="8997696" cy="612648"/>
            </a:xfrm>
          </p:grpSpPr>
          <p:sp>
            <p:nvSpPr>
              <p:cNvPr id="10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Placeholder 1"/>
          <p:cNvSpPr>
            <a:spLocks noGrp="1"/>
          </p:cNvSpPr>
          <p:nvPr>
            <p:ph type="title"/>
          </p:nvPr>
        </p:nvSpPr>
        <p:spPr>
          <a:xfrm>
            <a:off x="361604" y="1456765"/>
            <a:ext cx="6134793" cy="1165412"/>
          </a:xfrm>
          <a:prstGeom prst="rect">
            <a:avLst/>
          </a:prstGeom>
        </p:spPr>
        <p:txBody>
          <a:bodyPr vert="horz" lIns="0" tIns="0" rIns="0" bIns="0" rtlCol="0" anchor="t" anchorCtr="0">
            <a:noAutofit/>
          </a:bodyPr>
          <a:lstStyle/>
          <a:p>
            <a:r>
              <a:rPr lang="en-GB" noProof="0" dirty="0"/>
              <a:t>Click to edit Master title style</a:t>
            </a:r>
          </a:p>
        </p:txBody>
      </p:sp>
      <p:sp>
        <p:nvSpPr>
          <p:cNvPr id="3" name="Text Placeholder 2"/>
          <p:cNvSpPr>
            <a:spLocks noGrp="1"/>
          </p:cNvSpPr>
          <p:nvPr>
            <p:ph type="body" idx="1"/>
          </p:nvPr>
        </p:nvSpPr>
        <p:spPr>
          <a:xfrm>
            <a:off x="363682" y="2816412"/>
            <a:ext cx="6134793" cy="5632824"/>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Slide Number Placeholder 5"/>
          <p:cNvSpPr>
            <a:spLocks noGrp="1"/>
          </p:cNvSpPr>
          <p:nvPr>
            <p:ph type="sldNum" sz="quarter" idx="4"/>
          </p:nvPr>
        </p:nvSpPr>
        <p:spPr>
          <a:xfrm>
            <a:off x="4695444" y="8997152"/>
            <a:ext cx="1798874" cy="435865"/>
          </a:xfrm>
          <a:prstGeom prst="rect">
            <a:avLst/>
          </a:prstGeom>
        </p:spPr>
        <p:txBody>
          <a:bodyPr lIns="0" tIns="0" rIns="0" bIns="0" anchor="ctr" anchorCtr="0">
            <a:noAutofit/>
          </a:bodyPr>
          <a:lstStyle>
            <a:lvl1pPr algn="r">
              <a:defRPr sz="1100">
                <a:solidFill>
                  <a:schemeClr val="tx1"/>
                </a:solidFill>
                <a:latin typeface="+mn-lt"/>
                <a:cs typeface="Arial" pitchFamily="34" charset="0"/>
              </a:defRPr>
            </a:lvl1pPr>
          </a:lstStyle>
          <a:p>
            <a:fld id="{9EBD5762-3BDC-484D-9503-7EA6D5A9A8CE}" type="slidenum">
              <a:rPr lang="en-GB" smtClean="0"/>
              <a:pPr/>
              <a:t>‹#›</a:t>
            </a:fld>
            <a:endParaRPr lang="en-GB" dirty="0"/>
          </a:p>
        </p:txBody>
      </p:sp>
      <p:sp>
        <p:nvSpPr>
          <p:cNvPr id="6" name="Date Placeholder 3"/>
          <p:cNvSpPr>
            <a:spLocks noGrp="1"/>
          </p:cNvSpPr>
          <p:nvPr>
            <p:ph type="dt" sz="half" idx="2"/>
          </p:nvPr>
        </p:nvSpPr>
        <p:spPr>
          <a:xfrm>
            <a:off x="363682" y="8997152"/>
            <a:ext cx="1762506" cy="435865"/>
          </a:xfrm>
          <a:prstGeom prst="rect">
            <a:avLst/>
          </a:prstGeom>
        </p:spPr>
        <p:txBody>
          <a:bodyPr lIns="0" tIns="0" rIns="0" bIns="0" anchor="ctr" anchorCtr="0">
            <a:noAutofit/>
          </a:bodyPr>
          <a:lstStyle>
            <a:lvl1pPr algn="l">
              <a:defRPr sz="1100">
                <a:solidFill>
                  <a:schemeClr val="tx1"/>
                </a:solidFill>
                <a:latin typeface="+mn-lt"/>
                <a:cs typeface="Arial" pitchFamily="34" charset="0"/>
              </a:defRPr>
            </a:lvl1pPr>
          </a:lstStyle>
          <a:p>
            <a:endParaRPr lang="en-GB" dirty="0"/>
          </a:p>
        </p:txBody>
      </p:sp>
      <p:sp>
        <p:nvSpPr>
          <p:cNvPr id="7" name="Footer Placeholder 4"/>
          <p:cNvSpPr>
            <a:spLocks noGrp="1"/>
          </p:cNvSpPr>
          <p:nvPr>
            <p:ph type="ftr" sz="quarter" idx="3"/>
          </p:nvPr>
        </p:nvSpPr>
        <p:spPr>
          <a:xfrm>
            <a:off x="2235708" y="8997152"/>
            <a:ext cx="2386584" cy="435865"/>
          </a:xfrm>
          <a:prstGeom prst="rect">
            <a:avLst/>
          </a:prstGeom>
        </p:spPr>
        <p:txBody>
          <a:bodyPr vert="horz" lIns="0" tIns="0" rIns="0" bIns="0" anchor="ctr" anchorCtr="0">
            <a:noAutofit/>
          </a:bodyPr>
          <a:lstStyle>
            <a:lvl1pPr algn="ctr">
              <a:defRPr sz="1100">
                <a:solidFill>
                  <a:schemeClr val="tx1"/>
                </a:solidFill>
                <a:latin typeface="+mn-lt"/>
                <a:cs typeface="Arial" pitchFamily="34" charset="0"/>
              </a:defRPr>
            </a:lvl1pPr>
          </a:lstStyle>
          <a:p>
            <a:endParaRPr lang="en-GB" dirty="0"/>
          </a:p>
        </p:txBody>
      </p:sp>
      <p:sp>
        <p:nvSpPr>
          <p:cNvPr id="8" name="TextBox 7">
            <a:extLst>
              <a:ext uri="{FF2B5EF4-FFF2-40B4-BE49-F238E27FC236}">
                <a16:creationId xmlns:a16="http://schemas.microsoft.com/office/drawing/2014/main" id="{339E1F40-B4BD-E1FE-9838-8DFFBA0EC3FB}"/>
              </a:ext>
            </a:extLst>
          </p:cNvPr>
          <p:cNvSpPr txBox="1"/>
          <p:nvPr userDrawn="1">
            <p:extLst>
              <p:ext uri="{1162E1C5-73C7-4A58-AE30-91384D911F3F}">
                <p184:classification xmlns:p184="http://schemas.microsoft.com/office/powerpoint/2018/4/main" val="ftr"/>
              </p:ext>
            </p:extLst>
          </p:nvPr>
        </p:nvSpPr>
        <p:spPr>
          <a:xfrm>
            <a:off x="5581650" y="9690100"/>
            <a:ext cx="124142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Classification: GENERAL</a:t>
            </a:r>
          </a:p>
        </p:txBody>
      </p:sp>
    </p:spTree>
  </p:cSld>
  <p:clrMap bg1="lt1" tx1="dk1" bg2="lt2" tx2="dk2" accent1="accent1" accent2="accent2" accent3="accent3" accent4="accent4" accent5="accent5" accent6="accent6" hlink="hlink" folHlink="folHlink"/>
  <p:sldLayoutIdLst>
    <p:sldLayoutId id="2147483697" r:id="rId1"/>
    <p:sldLayoutId id="2147483652" r:id="rId2"/>
    <p:sldLayoutId id="2147483653" r:id="rId3"/>
    <p:sldLayoutId id="2147483681" r:id="rId4"/>
    <p:sldLayoutId id="2147483682" r:id="rId5"/>
    <p:sldLayoutId id="2147483691" r:id="rId6"/>
    <p:sldLayoutId id="2147483702" r:id="rId7"/>
    <p:sldLayoutId id="2147483654" r:id="rId8"/>
    <p:sldLayoutId id="2147483683" r:id="rId9"/>
    <p:sldLayoutId id="2147483703" r:id="rId10"/>
    <p:sldLayoutId id="2147483704" r:id="rId11"/>
    <p:sldLayoutId id="2147483684" r:id="rId12"/>
    <p:sldLayoutId id="2147483685" r:id="rId13"/>
    <p:sldLayoutId id="2147483661" r:id="rId14"/>
    <p:sldLayoutId id="2147483686" r:id="rId15"/>
    <p:sldLayoutId id="2147483687" r:id="rId16"/>
    <p:sldLayoutId id="2147483688" r:id="rId17"/>
    <p:sldLayoutId id="2147483671" r:id="rId18"/>
    <p:sldLayoutId id="2147483689" r:id="rId19"/>
    <p:sldLayoutId id="2147483690" r:id="rId20"/>
    <p:sldLayoutId id="2147483701" r:id="rId21"/>
    <p:sldLayoutId id="2147483698" r:id="rId22"/>
    <p:sldLayoutId id="2147483700" r:id="rId23"/>
  </p:sldLayoutIdLst>
  <p:hf hdr="0" ftr="0" dt="0"/>
  <p:txStyles>
    <p:titleStyle>
      <a:lvl1pPr algn="l" defTabSz="1018824" rtl="0" eaLnBrk="1" latinLnBrk="0" hangingPunct="1">
        <a:lnSpc>
          <a:spcPct val="100000"/>
        </a:lnSpc>
        <a:spcBef>
          <a:spcPct val="0"/>
        </a:spcBef>
        <a:buNone/>
        <a:defRPr sz="2400" b="1" i="1" kern="1200" baseline="0">
          <a:solidFill>
            <a:schemeClr val="tx1"/>
          </a:solidFill>
          <a:latin typeface="+mj-lt"/>
          <a:ea typeface="+mj-ea"/>
          <a:cs typeface="+mj-cs"/>
        </a:defRPr>
      </a:lvl1pPr>
    </p:titleStyle>
    <p:bodyStyle>
      <a:lvl1pPr marL="0" marR="0" indent="-305647" algn="l" defTabSz="1018824" rtl="0" eaLnBrk="1" fontAlgn="auto" latinLnBrk="0" hangingPunct="1">
        <a:lnSpc>
          <a:spcPct val="100000"/>
        </a:lnSpc>
        <a:spcBef>
          <a:spcPts val="0"/>
        </a:spcBef>
        <a:spcAft>
          <a:spcPts val="1000"/>
        </a:spcAft>
        <a:buClr>
          <a:schemeClr val="tx1"/>
        </a:buClr>
        <a:buSzTx/>
        <a:buFontTx/>
        <a:buNone/>
        <a:tabLst/>
        <a:defRPr sz="2000" kern="1200">
          <a:solidFill>
            <a:schemeClr val="tx1"/>
          </a:solidFill>
          <a:latin typeface="Georgia" pitchFamily="18" charset="0"/>
          <a:ea typeface="+mn-ea"/>
          <a:cs typeface="+mn-cs"/>
        </a:defRPr>
      </a:lvl1pPr>
      <a:lvl2pPr marL="305647"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2pPr>
      <a:lvl3pPr marL="611295"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3pPr>
      <a:lvl4pPr marL="916942"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4pPr>
      <a:lvl5pPr marL="1222589"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305647" marR="0" indent="-305647" algn="l" defTabSz="1018824" rtl="0" eaLnBrk="1" fontAlgn="auto" latinLnBrk="0" hangingPunct="1">
        <a:lnSpc>
          <a:spcPct val="100000"/>
        </a:lnSpc>
        <a:spcBef>
          <a:spcPts val="0"/>
        </a:spcBef>
        <a:spcAft>
          <a:spcPts val="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611295" indent="-305647" algn="l" defTabSz="1018824" rtl="0" eaLnBrk="1" latinLnBrk="0" hangingPunct="1">
        <a:lnSpc>
          <a:spcPct val="100000"/>
        </a:lnSpc>
        <a:spcBef>
          <a:spcPts val="0"/>
        </a:spcBef>
        <a:spcAft>
          <a:spcPts val="0"/>
        </a:spcAft>
        <a:buSzPct val="100000"/>
        <a:buFont typeface="+mj-lt"/>
        <a:buAutoNum type="alphaLcPeriod"/>
        <a:defRPr sz="2000" kern="1200" baseline="0">
          <a:solidFill>
            <a:schemeClr val="tx1"/>
          </a:solidFill>
          <a:latin typeface="Georgia" pitchFamily="18" charset="0"/>
          <a:ea typeface="+mn-ea"/>
          <a:cs typeface="+mn-cs"/>
        </a:defRPr>
      </a:lvl7pPr>
      <a:lvl8pPr marL="916942" indent="-305647" algn="l" defTabSz="1018824" rtl="0" eaLnBrk="1" latinLnBrk="0" hangingPunct="1">
        <a:lnSpc>
          <a:spcPct val="100000"/>
        </a:lnSpc>
        <a:spcBef>
          <a:spcPts val="0"/>
        </a:spcBef>
        <a:spcAft>
          <a:spcPts val="0"/>
        </a:spcAft>
        <a:buSzPct val="100000"/>
        <a:buFont typeface="+mj-lt"/>
        <a:buAutoNum type="romanLcPeriod"/>
        <a:defRPr sz="2000" kern="1200" baseline="0">
          <a:solidFill>
            <a:schemeClr val="tx1"/>
          </a:solidFill>
          <a:latin typeface="Georgia" pitchFamily="18" charset="0"/>
          <a:ea typeface="+mn-ea"/>
          <a:cs typeface="+mn-cs"/>
        </a:defRPr>
      </a:lvl8pPr>
      <a:lvl9pPr marL="0" indent="-305647" algn="l" defTabSz="1018824" rtl="0" eaLnBrk="1" latinLnBrk="0" hangingPunct="1">
        <a:lnSpc>
          <a:spcPct val="100000"/>
        </a:lnSpc>
        <a:spcBef>
          <a:spcPts val="0"/>
        </a:spcBef>
        <a:spcAft>
          <a:spcPts val="10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69.xml"/><Relationship Id="rId1" Type="http://schemas.openxmlformats.org/officeDocument/2006/relationships/tags" Target="../tags/tag168.xml"/><Relationship Id="rId4" Type="http://schemas.openxmlformats.org/officeDocument/2006/relationships/hyperlink" Target="http://www.irs.gov/"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71.xml"/><Relationship Id="rId1" Type="http://schemas.openxmlformats.org/officeDocument/2006/relationships/tags" Target="../tags/tag17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73.xml"/><Relationship Id="rId1" Type="http://schemas.openxmlformats.org/officeDocument/2006/relationships/tags" Target="../tags/tag1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2"/>
            </p:custDataLst>
          </p:nvPr>
        </p:nvGrpSpPr>
        <p:grpSpPr>
          <a:xfrm>
            <a:off x="361604" y="128464"/>
            <a:ext cx="6134793" cy="964907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51" name="TextBox 50"/>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algn="ctr"/>
            <a:r>
              <a:rPr lang="cs-CZ" sz="1000" b="1" i="1" dirty="0">
                <a:latin typeface="Georgia" pitchFamily="18" charset="0"/>
                <a:cs typeface="Arial" pitchFamily="34" charset="0"/>
              </a:rPr>
              <a:t>Podpora pro vyplnění formuláře W-8BEN</a:t>
            </a:r>
            <a:r>
              <a:rPr lang="cs-CZ" sz="1000" dirty="0">
                <a:latin typeface="Georgia" pitchFamily="18" charset="0"/>
                <a:cs typeface="Arial" pitchFamily="34" charset="0"/>
              </a:rPr>
              <a:t>: </a:t>
            </a:r>
            <a:r>
              <a:rPr lang="cs-CZ" sz="1000" dirty="0" err="1">
                <a:latin typeface="Georgia" pitchFamily="18" charset="0"/>
                <a:cs typeface="Arial" pitchFamily="34" charset="0"/>
              </a:rPr>
              <a:t>Certificate</a:t>
            </a:r>
            <a:r>
              <a:rPr lang="cs-CZ" sz="1000" dirty="0">
                <a:latin typeface="Georgia" pitchFamily="18" charset="0"/>
                <a:cs typeface="Arial" pitchFamily="34" charset="0"/>
              </a:rPr>
              <a:t>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Foreign</a:t>
            </a:r>
            <a:r>
              <a:rPr lang="cs-CZ" sz="1000" dirty="0">
                <a:latin typeface="Georgia" pitchFamily="18" charset="0"/>
                <a:cs typeface="Arial" pitchFamily="34" charset="0"/>
              </a:rPr>
              <a:t> Status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Beneficial</a:t>
            </a:r>
            <a:r>
              <a:rPr lang="cs-CZ" sz="1000" dirty="0">
                <a:latin typeface="Georgia" pitchFamily="18" charset="0"/>
                <a:cs typeface="Arial" pitchFamily="34" charset="0"/>
              </a:rPr>
              <a:t> </a:t>
            </a:r>
            <a:r>
              <a:rPr lang="cs-CZ" sz="1000" dirty="0" err="1">
                <a:latin typeface="Georgia" pitchFamily="18" charset="0"/>
                <a:cs typeface="Arial" pitchFamily="34" charset="0"/>
              </a:rPr>
              <a:t>Owner</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United </a:t>
            </a:r>
            <a:r>
              <a:rPr lang="cs-CZ" sz="1000" dirty="0" err="1">
                <a:latin typeface="Georgia" pitchFamily="18" charset="0"/>
                <a:cs typeface="Arial" pitchFamily="34" charset="0"/>
              </a:rPr>
              <a:t>States</a:t>
            </a:r>
            <a:r>
              <a:rPr lang="cs-CZ" sz="1000" dirty="0">
                <a:latin typeface="Georgia" pitchFamily="18" charset="0"/>
                <a:cs typeface="Arial" pitchFamily="34" charset="0"/>
              </a:rPr>
              <a:t> Tax </a:t>
            </a:r>
            <a:r>
              <a:rPr lang="cs-CZ" sz="1000" dirty="0" err="1">
                <a:latin typeface="Georgia" pitchFamily="18" charset="0"/>
                <a:cs typeface="Arial" pitchFamily="34" charset="0"/>
              </a:rPr>
              <a:t>Withholding</a:t>
            </a:r>
            <a:r>
              <a:rPr lang="cs-CZ" sz="1000" dirty="0">
                <a:latin typeface="Georgia" pitchFamily="18" charset="0"/>
                <a:cs typeface="Arial" pitchFamily="34" charset="0"/>
              </a:rPr>
              <a:t> and Reporting  (</a:t>
            </a:r>
            <a:r>
              <a:rPr lang="cs-CZ" sz="1000" dirty="0" err="1">
                <a:latin typeface="Georgia" pitchFamily="18" charset="0"/>
                <a:cs typeface="Arial" pitchFamily="34" charset="0"/>
              </a:rPr>
              <a:t>Individuals</a:t>
            </a:r>
            <a:r>
              <a:rPr lang="cs-CZ" sz="1000" dirty="0">
                <a:latin typeface="Georgia" pitchFamily="18" charset="0"/>
                <a:cs typeface="Arial" pitchFamily="34" charset="0"/>
              </a:rPr>
              <a:t>) (Osvědčení o postavení  skutečného zahraničního vlastníka pro potřeby srážkové daně a výměny informací (Fyzické osoby))</a:t>
            </a:r>
          </a:p>
        </p:txBody>
      </p:sp>
      <p:sp>
        <p:nvSpPr>
          <p:cNvPr id="52" name="TextBox 51"/>
          <p:cNvSpPr txBox="1"/>
          <p:nvPr/>
        </p:nvSpPr>
        <p:spPr>
          <a:xfrm>
            <a:off x="361602" y="796680"/>
            <a:ext cx="6134793" cy="3364232"/>
          </a:xfrm>
          <a:prstGeom prst="rect">
            <a:avLst/>
          </a:prstGeom>
          <a:solidFill>
            <a:schemeClr val="bg2">
              <a:lumMod val="95000"/>
            </a:schemeClr>
          </a:solidFill>
          <a:ln w="6350">
            <a:noFill/>
            <a:prstDash val="sysDash"/>
          </a:ln>
        </p:spPr>
        <p:txBody>
          <a:bodyPr wrap="square" lIns="36000" tIns="36000" rIns="36000" bIns="36000" rtlCol="0">
            <a:noAutofit/>
          </a:bodyPr>
          <a:lstStyle/>
          <a:p>
            <a:pPr indent="-274320">
              <a:spcBef>
                <a:spcPts val="600"/>
              </a:spcBef>
              <a:spcAft>
                <a:spcPts val="600"/>
              </a:spcAft>
            </a:pPr>
            <a:r>
              <a:rPr lang="cs-CZ" sz="1000" dirty="0">
                <a:latin typeface="Georgia" pitchFamily="18" charset="0"/>
                <a:cs typeface="Arial" pitchFamily="34" charset="0"/>
              </a:rPr>
              <a:t>Formulář slouží jako podklad pro </a:t>
            </a:r>
          </a:p>
          <a:p>
            <a:pPr indent="-274320">
              <a:spcBef>
                <a:spcPts val="600"/>
              </a:spcBef>
              <a:spcAft>
                <a:spcPts val="600"/>
              </a:spcAft>
              <a:buAutoNum type="alphaLcParenBoth"/>
            </a:pPr>
            <a:r>
              <a:rPr lang="cs-CZ" sz="1000" b="1" i="1" dirty="0">
                <a:latin typeface="Georgia" pitchFamily="18" charset="0"/>
                <a:cs typeface="Arial" pitchFamily="34" charset="0"/>
              </a:rPr>
              <a:t>získání (QI) statusu klienta z pohledu uplatňování srážkové daně </a:t>
            </a:r>
            <a:r>
              <a:rPr lang="cs-CZ" sz="1000" dirty="0">
                <a:latin typeface="Georgia" pitchFamily="18" charset="0"/>
                <a:cs typeface="Arial" pitchFamily="34" charset="0"/>
              </a:rPr>
              <a:t>(uplatňované na osoby s příjmy z amerických zdrojů)</a:t>
            </a:r>
            <a:r>
              <a:rPr lang="cs-CZ" sz="1000" b="1" i="1" dirty="0">
                <a:latin typeface="Georgia" pitchFamily="18" charset="0"/>
                <a:cs typeface="Arial" pitchFamily="34" charset="0"/>
              </a:rPr>
              <a:t> a/nebo </a:t>
            </a:r>
          </a:p>
          <a:p>
            <a:pPr indent="-274320">
              <a:spcBef>
                <a:spcPts val="600"/>
              </a:spcBef>
              <a:spcAft>
                <a:spcPts val="600"/>
              </a:spcAft>
              <a:buAutoNum type="alphaLcParenBoth"/>
            </a:pPr>
            <a:r>
              <a:rPr lang="cs-CZ" sz="1000" b="1" i="1" dirty="0">
                <a:latin typeface="Georgia" pitchFamily="18" charset="0"/>
                <a:cs typeface="Arial" pitchFamily="34" charset="0"/>
              </a:rPr>
              <a:t>FATCA statusu </a:t>
            </a:r>
            <a:r>
              <a:rPr lang="cs-CZ" sz="1000" dirty="0">
                <a:latin typeface="Georgia" pitchFamily="18" charset="0"/>
                <a:cs typeface="Arial" pitchFamily="34" charset="0"/>
              </a:rPr>
              <a:t>(uplatňované na držitele finančních účtů)</a:t>
            </a:r>
            <a:r>
              <a:rPr lang="cs-CZ" sz="1000" b="1" i="1" dirty="0">
                <a:latin typeface="Georgia" pitchFamily="18" charset="0"/>
                <a:cs typeface="Arial" pitchFamily="34" charset="0"/>
              </a:rPr>
              <a:t>.</a:t>
            </a:r>
          </a:p>
          <a:p>
            <a:pPr>
              <a:spcBef>
                <a:spcPts val="600"/>
              </a:spcBef>
              <a:spcAft>
                <a:spcPts val="600"/>
              </a:spcAft>
            </a:pPr>
            <a:r>
              <a:rPr lang="cs-CZ" sz="1000" dirty="0">
                <a:latin typeface="Georgia" pitchFamily="18" charset="0"/>
                <a:cs typeface="Arial" pitchFamily="34" charset="0"/>
              </a:rPr>
              <a:t>(Po řadě Kapitola 3 a 4 amerického daňového zákona)</a:t>
            </a:r>
          </a:p>
          <a:p>
            <a:pPr indent="-274320">
              <a:spcBef>
                <a:spcPts val="600"/>
              </a:spcBef>
              <a:spcAft>
                <a:spcPts val="600"/>
              </a:spcAft>
            </a:pPr>
            <a:r>
              <a:rPr lang="cs-CZ" sz="1000" dirty="0">
                <a:latin typeface="Georgia" pitchFamily="18" charset="0"/>
                <a:cs typeface="Arial" pitchFamily="34" charset="0"/>
              </a:rPr>
              <a:t>Vyplňuje </a:t>
            </a:r>
            <a:r>
              <a:rPr lang="cs-CZ" sz="1000" b="1" i="1" dirty="0">
                <a:latin typeface="Georgia" pitchFamily="18" charset="0"/>
                <a:cs typeface="Arial" pitchFamily="34" charset="0"/>
              </a:rPr>
              <a:t>pouze fyzická osoba - cizinec bez trvalého pobytu </a:t>
            </a:r>
            <a:r>
              <a:rPr lang="cs-CZ" sz="1000" dirty="0">
                <a:latin typeface="Georgia" pitchFamily="18" charset="0"/>
                <a:cs typeface="Arial" pitchFamily="34" charset="0"/>
              </a:rPr>
              <a:t>(z pohledu Spojených států amerických), tj. neamerická fyzická osoba. </a:t>
            </a:r>
          </a:p>
          <a:p>
            <a:pPr indent="-274320">
              <a:spcBef>
                <a:spcPts val="600"/>
              </a:spcBef>
              <a:spcAft>
                <a:spcPts val="600"/>
              </a:spcAft>
            </a:pPr>
            <a:r>
              <a:rPr lang="cs-CZ" sz="1000" b="1" i="1" dirty="0">
                <a:latin typeface="Georgia" pitchFamily="18" charset="0"/>
                <a:cs typeface="Arial" pitchFamily="34" charset="0"/>
              </a:rPr>
              <a:t>Klient by neměl používat W-8BEN, pokud</a:t>
            </a:r>
            <a:r>
              <a:rPr lang="cs-CZ" sz="1000" dirty="0">
                <a:latin typeface="Georgia" pitchFamily="18" charset="0"/>
                <a:cs typeface="Arial" pitchFamily="34" charset="0"/>
              </a:rPr>
              <a:t>:</a:t>
            </a:r>
          </a:p>
          <a:p>
            <a:pPr indent="-274320">
              <a:spcAft>
                <a:spcPts val="600"/>
              </a:spcAft>
              <a:buFont typeface="+mj-lt"/>
              <a:buAutoNum type="alphaLcPeriod"/>
            </a:pPr>
            <a:r>
              <a:rPr lang="cs-CZ" sz="1000" dirty="0">
                <a:latin typeface="Georgia" pitchFamily="18" charset="0"/>
                <a:cs typeface="Arial" pitchFamily="34" charset="0"/>
              </a:rPr>
              <a:t>Není fyzickou osobou </a:t>
            </a:r>
          </a:p>
          <a:p>
            <a:pPr indent="-274320">
              <a:spcAft>
                <a:spcPts val="600"/>
              </a:spcAft>
              <a:buFont typeface="+mj-lt"/>
              <a:buAutoNum type="alphaLcPeriod"/>
            </a:pPr>
            <a:r>
              <a:rPr lang="cs-CZ" sz="1000" dirty="0">
                <a:latin typeface="Georgia" pitchFamily="18" charset="0"/>
                <a:cs typeface="Arial" pitchFamily="34" charset="0"/>
              </a:rPr>
              <a:t>Je americkým občanem, americkým daňovým rezidentem nebo cizincem s trvalým pobytem v USA</a:t>
            </a:r>
          </a:p>
          <a:p>
            <a:pPr indent="-274320">
              <a:spcAft>
                <a:spcPts val="600"/>
              </a:spcAft>
              <a:buFont typeface="+mj-lt"/>
              <a:buAutoNum type="alphaLcPeriod"/>
            </a:pPr>
            <a:r>
              <a:rPr lang="cs-CZ" sz="1000" dirty="0">
                <a:latin typeface="Georgia" pitchFamily="18" charset="0"/>
                <a:cs typeface="Arial" pitchFamily="34" charset="0"/>
              </a:rPr>
              <a:t>Je skutečným vlastníkem, jehož příjem je spojen s podnikáním v USA </a:t>
            </a:r>
          </a:p>
          <a:p>
            <a:pPr indent="-274320">
              <a:spcAft>
                <a:spcPts val="600"/>
              </a:spcAft>
              <a:buFont typeface="+mj-lt"/>
              <a:buAutoNum type="alphaLcPeriod"/>
            </a:pPr>
            <a:r>
              <a:rPr lang="cs-CZ" sz="1000" dirty="0">
                <a:latin typeface="Georgia" pitchFamily="18" charset="0"/>
                <a:cs typeface="Arial" pitchFamily="34" charset="0"/>
              </a:rPr>
              <a:t>Je skutečným vlastníkem, který je příjemcem vyrovnávací platby za osobní služby prováděné v USA (jak jsou definovány ze strany </a:t>
            </a:r>
            <a:r>
              <a:rPr lang="cs-CZ" sz="1000" dirty="0" err="1">
                <a:latin typeface="Georgia" pitchFamily="18" charset="0"/>
                <a:cs typeface="Arial" pitchFamily="34" charset="0"/>
              </a:rPr>
              <a:t>Internal</a:t>
            </a:r>
            <a:r>
              <a:rPr lang="cs-CZ" sz="1000" dirty="0">
                <a:latin typeface="Georgia" pitchFamily="18" charset="0"/>
                <a:cs typeface="Arial" pitchFamily="34" charset="0"/>
              </a:rPr>
              <a:t> </a:t>
            </a:r>
            <a:r>
              <a:rPr lang="cs-CZ" sz="1000" dirty="0" err="1">
                <a:latin typeface="Georgia" pitchFamily="18" charset="0"/>
                <a:cs typeface="Arial" pitchFamily="34" charset="0"/>
              </a:rPr>
              <a:t>Revenue</a:t>
            </a:r>
            <a:r>
              <a:rPr lang="cs-CZ" sz="1000" dirty="0">
                <a:latin typeface="Georgia" pitchFamily="18" charset="0"/>
                <a:cs typeface="Arial" pitchFamily="34" charset="0"/>
              </a:rPr>
              <a:t> </a:t>
            </a:r>
            <a:r>
              <a:rPr lang="cs-CZ" sz="1000" dirty="0" err="1">
                <a:latin typeface="Georgia" pitchFamily="18" charset="0"/>
                <a:cs typeface="Arial" pitchFamily="34" charset="0"/>
              </a:rPr>
              <a:t>Service</a:t>
            </a:r>
            <a:r>
              <a:rPr lang="cs-CZ" sz="1000" dirty="0">
                <a:latin typeface="Georgia" pitchFamily="18" charset="0"/>
                <a:cs typeface="Arial" pitchFamily="34" charset="0"/>
              </a:rPr>
              <a:t> na www.irs.gov) </a:t>
            </a:r>
          </a:p>
          <a:p>
            <a:pPr indent="-274320">
              <a:spcAft>
                <a:spcPts val="600"/>
              </a:spcAft>
              <a:buFont typeface="+mj-lt"/>
              <a:buAutoNum type="alphaLcPeriod"/>
            </a:pPr>
            <a:r>
              <a:rPr lang="cs-CZ" sz="1000" dirty="0">
                <a:latin typeface="Georgia" pitchFamily="18" charset="0"/>
                <a:cs typeface="Arial" pitchFamily="34" charset="0"/>
              </a:rPr>
              <a:t>Jedná jako zprostředkovatel (není skutečným </a:t>
            </a:r>
            <a:r>
              <a:rPr lang="cs-CZ" sz="1000">
                <a:latin typeface="Georgia" pitchFamily="18" charset="0"/>
                <a:cs typeface="Arial" pitchFamily="34" charset="0"/>
              </a:rPr>
              <a:t>vlastníkem příjmů)</a:t>
            </a:r>
            <a:endParaRPr lang="cs-CZ" sz="1000" dirty="0">
              <a:latin typeface="Georgia" pitchFamily="18" charset="0"/>
              <a:cs typeface="Arial" pitchFamily="34" charset="0"/>
            </a:endParaRPr>
          </a:p>
          <a:p>
            <a:pPr indent="-274320">
              <a:spcBef>
                <a:spcPts val="600"/>
              </a:spcBef>
              <a:spcAft>
                <a:spcPts val="600"/>
              </a:spcAft>
            </a:pPr>
            <a:endParaRPr lang="cs-CZ" sz="1000" dirty="0">
              <a:latin typeface="Georgia" pitchFamily="18" charset="0"/>
              <a:cs typeface="Arial" pitchFamily="34" charset="0"/>
            </a:endParaRPr>
          </a:p>
        </p:txBody>
      </p:sp>
      <p:sp>
        <p:nvSpPr>
          <p:cNvPr id="50" name="TextBox 49"/>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defPPr>
              <a:defRPr lang="en-US"/>
            </a:defPPr>
            <a:lvl1pPr indent="-274320">
              <a:defRPr sz="1000">
                <a:latin typeface="Georgia" pitchFamily="18" charset="0"/>
                <a:cs typeface="Arial" pitchFamily="34" charset="0"/>
              </a:defRPr>
            </a:lvl1pPr>
          </a:lstStyle>
          <a:p>
            <a:pPr>
              <a:lnSpc>
                <a:spcPct val="95000"/>
              </a:lnSpc>
              <a:spcAft>
                <a:spcPts val="300"/>
              </a:spcAft>
            </a:pPr>
            <a:r>
              <a:rPr lang="cs-CZ" sz="950" dirty="0"/>
              <a:t>1</a:t>
            </a:r>
          </a:p>
        </p:txBody>
      </p:sp>
      <p:cxnSp>
        <p:nvCxnSpPr>
          <p:cNvPr id="57" name="Straight Connector 56"/>
          <p:cNvCxnSpPr/>
          <p:nvPr/>
        </p:nvCxnSpPr>
        <p:spPr>
          <a:xfrm>
            <a:off x="361606" y="796683"/>
            <a:ext cx="6134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80803" y="740078"/>
            <a:ext cx="64963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364091" y="4160912"/>
            <a:ext cx="6134791"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61602" y="4401094"/>
            <a:ext cx="6134793" cy="1838177"/>
          </a:xfrm>
          <a:prstGeom prst="rect">
            <a:avLst/>
          </a:prstGeom>
          <a:noFill/>
          <a:ln w="6350">
            <a:solidFill>
              <a:schemeClr val="tx2"/>
            </a:solidFill>
            <a:prstDash val="sysDot"/>
          </a:ln>
        </p:spPr>
        <p:txBody>
          <a:bodyPr wrap="square" lIns="72000" tIns="72000" rIns="72000" bIns="72000" rtlCol="0">
            <a:spAutoFit/>
          </a:bodyPr>
          <a:lstStyle/>
          <a:p>
            <a:pPr indent="-274320" algn="just">
              <a:spcBef>
                <a:spcPts val="600"/>
              </a:spcBef>
              <a:spcAft>
                <a:spcPts val="600"/>
              </a:spcAft>
            </a:pPr>
            <a:r>
              <a:rPr lang="cs-CZ" sz="1000" b="1" i="1" dirty="0">
                <a:latin typeface="Georgia" pitchFamily="18" charset="0"/>
                <a:cs typeface="Arial" pitchFamily="34" charset="0"/>
              </a:rPr>
              <a:t>Důležitá upozornění:</a:t>
            </a:r>
          </a:p>
          <a:p>
            <a:pPr indent="-274320" algn="just">
              <a:spcBef>
                <a:spcPts val="600"/>
              </a:spcBef>
              <a:spcAft>
                <a:spcPts val="600"/>
              </a:spcAft>
            </a:pPr>
            <a:r>
              <a:rPr lang="cs-CZ" sz="1000" dirty="0">
                <a:latin typeface="Georgia" pitchFamily="18" charset="0"/>
                <a:cs typeface="Arial" pitchFamily="34" charset="0"/>
              </a:rPr>
              <a:t>Plnou zodpovědnost za stanovení právní formy a FATCA statusu klienta nese klient sám, nikoliv banka (bankovní poradce). Pokud klient svůj status nezná, doporučujeme z výše uvedeného důvodu raději neposkytovat rady ohledně volby statusu. Klient se může, v případě neschopnosti samostatně určit svůj status, obrátit na externí poradce.</a:t>
            </a:r>
          </a:p>
          <a:p>
            <a:pPr indent="-274320" algn="just">
              <a:spcBef>
                <a:spcPts val="600"/>
              </a:spcBef>
              <a:spcAft>
                <a:spcPts val="600"/>
              </a:spcAft>
            </a:pPr>
            <a:r>
              <a:rPr lang="cs-CZ" sz="1000" dirty="0">
                <a:latin typeface="Georgia" pitchFamily="18" charset="0"/>
                <a:cs typeface="Arial" pitchFamily="34" charset="0"/>
              </a:rPr>
              <a:t>Tento dokument postihuje standardní  případy a upozorňuje na speciálních případy, které se mohou vyskytnout s největší pravděpodobností. Pro výjimečné případy však doporučujeme, aby si klienti podrobně prostudovali ú</a:t>
            </a:r>
            <a:r>
              <a:rPr lang="fr-FR" sz="1000" dirty="0" err="1">
                <a:latin typeface="Georgia" pitchFamily="18" charset="0"/>
                <a:cs typeface="Arial" pitchFamily="34" charset="0"/>
              </a:rPr>
              <a:t>plné</a:t>
            </a:r>
            <a:r>
              <a:rPr lang="fr-FR" sz="1000" dirty="0">
                <a:latin typeface="Georgia" pitchFamily="18" charset="0"/>
                <a:cs typeface="Arial" pitchFamily="34" charset="0"/>
              </a:rPr>
              <a:t> </a:t>
            </a:r>
            <a:r>
              <a:rPr lang="cs-CZ" sz="1000" dirty="0">
                <a:latin typeface="Georgia" pitchFamily="18" charset="0"/>
                <a:cs typeface="Arial" pitchFamily="34" charset="0"/>
              </a:rPr>
              <a:t>znění instrukcí k vyplnění formuláře</a:t>
            </a:r>
            <a:r>
              <a:rPr lang="fr-FR" sz="1000" dirty="0">
                <a:latin typeface="Georgia" pitchFamily="18" charset="0"/>
                <a:cs typeface="Arial" pitchFamily="34" charset="0"/>
              </a:rPr>
              <a:t> </a:t>
            </a:r>
            <a:r>
              <a:rPr lang="fr-FR" sz="1000" dirty="0" err="1">
                <a:latin typeface="Georgia" pitchFamily="18" charset="0"/>
                <a:cs typeface="Arial" pitchFamily="34" charset="0"/>
              </a:rPr>
              <a:t>vydan</a:t>
            </a:r>
            <a:r>
              <a:rPr lang="cs-CZ" sz="1000" dirty="0" err="1">
                <a:latin typeface="Georgia" pitchFamily="18" charset="0"/>
                <a:cs typeface="Arial" pitchFamily="34" charset="0"/>
              </a:rPr>
              <a:t>ých</a:t>
            </a:r>
            <a:r>
              <a:rPr lang="fr-FR" sz="1000" dirty="0">
                <a:latin typeface="Georgia" pitchFamily="18" charset="0"/>
                <a:cs typeface="Arial" pitchFamily="34" charset="0"/>
              </a:rPr>
              <a:t> IRS</a:t>
            </a:r>
            <a:r>
              <a:rPr lang="cs-CZ" sz="1000" dirty="0">
                <a:latin typeface="Georgia" pitchFamily="18" charset="0"/>
                <a:cs typeface="Arial" pitchFamily="34" charset="0"/>
              </a:rPr>
              <a:t> (k dispozici na stránkách </a:t>
            </a:r>
            <a:r>
              <a:rPr lang="cs-CZ" sz="1000" dirty="0">
                <a:latin typeface="Georgia" pitchFamily="18" charset="0"/>
                <a:cs typeface="Arial" pitchFamily="34" charset="0"/>
                <a:hlinkClick r:id="rId4"/>
              </a:rPr>
              <a:t>www.irs.gov</a:t>
            </a:r>
            <a:r>
              <a:rPr lang="cs-CZ" sz="1000" dirty="0">
                <a:latin typeface="Georgia" pitchFamily="18" charset="0"/>
                <a:cs typeface="Arial" pitchFamily="34" charset="0"/>
              </a:rPr>
              <a:t>). </a:t>
            </a:r>
          </a:p>
        </p:txBody>
      </p:sp>
      <p:sp>
        <p:nvSpPr>
          <p:cNvPr id="63" name="Rectangle 62"/>
          <p:cNvSpPr/>
          <p:nvPr/>
        </p:nvSpPr>
        <p:spPr bwMode="ltGray">
          <a:xfrm>
            <a:off x="359111" y="9192180"/>
            <a:ext cx="6139771" cy="36933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spAutoFit/>
          </a:bodyPr>
          <a:lstStyle/>
          <a:p>
            <a:pPr algn="just"/>
            <a:r>
              <a:rPr lang="cs-CZ" sz="600" dirty="0">
                <a:solidFill>
                  <a:schemeClr val="tx1"/>
                </a:solidFill>
                <a:latin typeface="Georgia" pitchFamily="18" charset="0"/>
              </a:rPr>
              <a:t>© 2014 PricewaterhouseCoopers Česká republika, s.r.o. Všechna práva vyhrazena. “PwC” je značka, pod níž členské společnosti PricewaterhouseCoopers International Limited (PwCIL) podnikají a poskytují své služby. Společně tvoří světovou síť společností PwC. Každá společnost je samostatným právním subjektem a jednotlivé společnosti nezastupují síť PwCIL ani žádnou jinou členskou společnost. PwCIL neposkytuje žádné služby klientům. PwCIL neodpovídá za jednání či opomenutí jednotlivých společností sítě PwC, ani nemůže kontrolovat výkon jejich profesionální činnosti či je jakýmkoli způsobem ovlivňovat. </a:t>
            </a:r>
          </a:p>
        </p:txBody>
      </p:sp>
    </p:spTree>
    <p:custDataLst>
      <p:tags r:id="rId1"/>
    </p:custDataLst>
    <p:extLst>
      <p:ext uri="{BB962C8B-B14F-4D97-AF65-F5344CB8AC3E}">
        <p14:creationId xmlns:p14="http://schemas.microsoft.com/office/powerpoint/2010/main" val="378317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algn="ctr"/>
            <a:r>
              <a:rPr lang="cs-CZ" sz="1000" b="1" i="1" dirty="0">
                <a:latin typeface="Georgia" pitchFamily="18" charset="0"/>
                <a:cs typeface="Arial" pitchFamily="34" charset="0"/>
              </a:rPr>
              <a:t>Podpora pro vyplnění formuláře W-8BEN</a:t>
            </a:r>
            <a:r>
              <a:rPr lang="cs-CZ" sz="1000" dirty="0">
                <a:latin typeface="Georgia" pitchFamily="18" charset="0"/>
                <a:cs typeface="Arial" pitchFamily="34" charset="0"/>
              </a:rPr>
              <a:t>: </a:t>
            </a:r>
            <a:r>
              <a:rPr lang="cs-CZ" sz="1000" dirty="0" err="1">
                <a:latin typeface="Georgia" pitchFamily="18" charset="0"/>
                <a:cs typeface="Arial" pitchFamily="34" charset="0"/>
              </a:rPr>
              <a:t>Certificate</a:t>
            </a:r>
            <a:r>
              <a:rPr lang="cs-CZ" sz="1000" dirty="0">
                <a:latin typeface="Georgia" pitchFamily="18" charset="0"/>
                <a:cs typeface="Arial" pitchFamily="34" charset="0"/>
              </a:rPr>
              <a:t>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Foreign</a:t>
            </a:r>
            <a:r>
              <a:rPr lang="cs-CZ" sz="1000" dirty="0">
                <a:latin typeface="Georgia" pitchFamily="18" charset="0"/>
                <a:cs typeface="Arial" pitchFamily="34" charset="0"/>
              </a:rPr>
              <a:t> Status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Beneficial</a:t>
            </a:r>
            <a:r>
              <a:rPr lang="cs-CZ" sz="1000" dirty="0">
                <a:latin typeface="Georgia" pitchFamily="18" charset="0"/>
                <a:cs typeface="Arial" pitchFamily="34" charset="0"/>
              </a:rPr>
              <a:t> </a:t>
            </a:r>
            <a:r>
              <a:rPr lang="cs-CZ" sz="1000" dirty="0" err="1">
                <a:latin typeface="Georgia" pitchFamily="18" charset="0"/>
                <a:cs typeface="Arial" pitchFamily="34" charset="0"/>
              </a:rPr>
              <a:t>Owner</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United </a:t>
            </a:r>
            <a:r>
              <a:rPr lang="cs-CZ" sz="1000" dirty="0" err="1">
                <a:latin typeface="Georgia" pitchFamily="18" charset="0"/>
                <a:cs typeface="Arial" pitchFamily="34" charset="0"/>
              </a:rPr>
              <a:t>States</a:t>
            </a:r>
            <a:r>
              <a:rPr lang="cs-CZ" sz="1000" dirty="0">
                <a:latin typeface="Georgia" pitchFamily="18" charset="0"/>
                <a:cs typeface="Arial" pitchFamily="34" charset="0"/>
              </a:rPr>
              <a:t> Tax </a:t>
            </a:r>
            <a:r>
              <a:rPr lang="cs-CZ" sz="1000" dirty="0" err="1">
                <a:latin typeface="Georgia" pitchFamily="18" charset="0"/>
                <a:cs typeface="Arial" pitchFamily="34" charset="0"/>
              </a:rPr>
              <a:t>Withholding</a:t>
            </a:r>
            <a:r>
              <a:rPr lang="cs-CZ" sz="1000" dirty="0">
                <a:latin typeface="Georgia" pitchFamily="18" charset="0"/>
                <a:cs typeface="Arial" pitchFamily="34" charset="0"/>
              </a:rPr>
              <a:t> and Reporting  (</a:t>
            </a:r>
            <a:r>
              <a:rPr lang="cs-CZ" sz="1000" dirty="0" err="1">
                <a:latin typeface="Georgia" pitchFamily="18" charset="0"/>
                <a:cs typeface="Arial" pitchFamily="34" charset="0"/>
              </a:rPr>
              <a:t>Individuals</a:t>
            </a:r>
            <a:r>
              <a:rPr lang="cs-CZ" sz="1000" dirty="0">
                <a:latin typeface="Georgia" pitchFamily="18" charset="0"/>
                <a:cs typeface="Arial" pitchFamily="34" charset="0"/>
              </a:rPr>
              <a:t>) (Osvědčení o postavení  skutečného zahraničního vlastníka pro potřeby srážkové daně a výměny informací (Fyzické osoby))</a:t>
            </a:r>
          </a:p>
        </p:txBody>
      </p:sp>
      <p:grpSp>
        <p:nvGrpSpPr>
          <p:cNvPr id="2" name="grid" hidden="1"/>
          <p:cNvGrpSpPr/>
          <p:nvPr>
            <p:custDataLst>
              <p:tags r:id="rId1"/>
            </p:custDataLst>
          </p:nvPr>
        </p:nvGrpSpPr>
        <p:grpSpPr>
          <a:xfrm>
            <a:off x="361604" y="874059"/>
            <a:ext cx="6134793" cy="855412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49" name="Rectangle 48"/>
          <p:cNvSpPr/>
          <p:nvPr/>
        </p:nvSpPr>
        <p:spPr>
          <a:xfrm>
            <a:off x="367955" y="7617296"/>
            <a:ext cx="6128441" cy="2052227"/>
          </a:xfrm>
          <a:prstGeom prst="rect">
            <a:avLst/>
          </a:prstGeom>
          <a:solidFill>
            <a:schemeClr val="bg2">
              <a:lumMod val="95000"/>
            </a:schemeClr>
          </a:solidFill>
        </p:spPr>
        <p:txBody>
          <a:bodyPr lIns="36000" tIns="36000" rIns="36000" bIns="36000">
            <a:noAutofit/>
          </a:bodyPr>
          <a:lstStyle/>
          <a:p>
            <a:pPr>
              <a:lnSpc>
                <a:spcPct val="95000"/>
              </a:lnSpc>
              <a:spcAft>
                <a:spcPts val="300"/>
              </a:spcAft>
            </a:pPr>
            <a:r>
              <a:rPr lang="cs-CZ" sz="800" dirty="0">
                <a:latin typeface="Georgia" pitchFamily="18" charset="0"/>
                <a:cs typeface="Arial" pitchFamily="34" charset="0"/>
              </a:rPr>
              <a:t>V části „</a:t>
            </a:r>
            <a:r>
              <a:rPr lang="cs-CZ" sz="800" b="1" dirty="0">
                <a:latin typeface="Georgia" pitchFamily="18" charset="0"/>
                <a:cs typeface="Arial" pitchFamily="34" charset="0"/>
              </a:rPr>
              <a:t>Part III</a:t>
            </a:r>
            <a:r>
              <a:rPr lang="cs-CZ" sz="800" dirty="0">
                <a:latin typeface="Georgia" pitchFamily="18" charset="0"/>
                <a:cs typeface="Arial" pitchFamily="34" charset="0"/>
              </a:rPr>
              <a:t>“ klient prohlašuje, že </a:t>
            </a:r>
          </a:p>
          <a:p>
            <a:pPr marL="795162" lvl="1" indent="-285750">
              <a:lnSpc>
                <a:spcPct val="95000"/>
              </a:lnSpc>
              <a:spcAft>
                <a:spcPts val="300"/>
              </a:spcAft>
              <a:buFont typeface="+mj-lt"/>
              <a:buAutoNum type="romanLcPeriod"/>
            </a:pPr>
            <a:r>
              <a:rPr lang="cs-CZ" sz="800" dirty="0">
                <a:latin typeface="Georgia" pitchFamily="18" charset="0"/>
                <a:cs typeface="Arial" pitchFamily="34" charset="0"/>
              </a:rPr>
              <a:t>Je fyzickou osobou, která je skutečným vlastníkem příjmů, na něž se tento formulář vztahuje (souvisí se srážkovou daní ve výši 30% na příjmy z amerických zdrojů), nebo že je tento formulář užíván pro jeho  identifikaci, jakožto majitele účtu u zahraniční (tj. neamerické) finanční instituce (ve spojitosti s FATCA).</a:t>
            </a:r>
          </a:p>
          <a:p>
            <a:pPr marL="795162" lvl="1" indent="-285750">
              <a:lnSpc>
                <a:spcPct val="95000"/>
              </a:lnSpc>
              <a:spcAft>
                <a:spcPts val="300"/>
              </a:spcAft>
              <a:buFont typeface="+mj-lt"/>
              <a:buAutoNum type="romanLcPeriod"/>
            </a:pPr>
            <a:r>
              <a:rPr lang="cs-CZ" sz="800" dirty="0">
                <a:latin typeface="Georgia" pitchFamily="18" charset="0"/>
                <a:cs typeface="Arial" pitchFamily="34" charset="0"/>
              </a:rPr>
              <a:t>Není tzv. americkou osobou, tj. americkým občanem, americkým daňovým rezidentem nebo cizincem s trvalým pobytem v USA.</a:t>
            </a:r>
          </a:p>
          <a:p>
            <a:pPr marL="795162" lvl="1" indent="-285750">
              <a:lnSpc>
                <a:spcPct val="95000"/>
              </a:lnSpc>
              <a:spcAft>
                <a:spcPts val="300"/>
              </a:spcAft>
              <a:buFont typeface="+mj-lt"/>
              <a:buAutoNum type="romanLcPeriod"/>
            </a:pPr>
            <a:r>
              <a:rPr lang="cs-CZ" sz="800" dirty="0">
                <a:latin typeface="Georgia" pitchFamily="18" charset="0"/>
                <a:cs typeface="Arial" pitchFamily="34" charset="0"/>
              </a:rPr>
              <a:t>Příjem, na něž se tento formulář vztahuje,</a:t>
            </a:r>
          </a:p>
          <a:p>
            <a:pPr marL="1304574" lvl="2" indent="-285750">
              <a:lnSpc>
                <a:spcPct val="95000"/>
              </a:lnSpc>
              <a:buFont typeface="+mj-lt"/>
              <a:buAutoNum type="alphaLcParenR"/>
            </a:pPr>
            <a:r>
              <a:rPr lang="cs-CZ" sz="800" dirty="0">
                <a:latin typeface="Georgia" pitchFamily="18" charset="0"/>
                <a:cs typeface="Arial" pitchFamily="34" charset="0"/>
              </a:rPr>
              <a:t>Není spojen s obchodní činností ve Spojených státech</a:t>
            </a:r>
          </a:p>
          <a:p>
            <a:pPr marL="1304574" lvl="2" indent="-285750">
              <a:lnSpc>
                <a:spcPct val="95000"/>
              </a:lnSpc>
              <a:buFont typeface="+mj-lt"/>
              <a:buAutoNum type="alphaLcParenR"/>
            </a:pPr>
            <a:r>
              <a:rPr lang="cs-CZ" sz="800" dirty="0">
                <a:latin typeface="Georgia" pitchFamily="18" charset="0"/>
                <a:cs typeface="Arial" pitchFamily="34" charset="0"/>
              </a:rPr>
              <a:t>Je spojen s obchodní činností ve Spojených státech, ale není předmětem daně podle příslušné mezinárodní smlouvy o dani z příjmu, nebo</a:t>
            </a:r>
          </a:p>
          <a:p>
            <a:pPr marL="1304574" lvl="2" indent="-285750">
              <a:lnSpc>
                <a:spcPct val="95000"/>
              </a:lnSpc>
              <a:spcAft>
                <a:spcPts val="300"/>
              </a:spcAft>
              <a:buFont typeface="+mj-lt"/>
              <a:buAutoNum type="alphaLcParenR"/>
            </a:pPr>
            <a:r>
              <a:rPr lang="cs-CZ" sz="800" dirty="0">
                <a:latin typeface="Georgia" pitchFamily="18" charset="0"/>
                <a:cs typeface="Arial" pitchFamily="34" charset="0"/>
              </a:rPr>
              <a:t>Je podíl společníka na příjmu společenství spojený s obchodní činností ve Spojených státech.</a:t>
            </a:r>
          </a:p>
          <a:p>
            <a:pPr marL="795162" lvl="1" indent="-285750">
              <a:lnSpc>
                <a:spcPct val="95000"/>
              </a:lnSpc>
              <a:spcAft>
                <a:spcPts val="300"/>
              </a:spcAft>
              <a:buFont typeface="+mj-lt"/>
              <a:buAutoNum type="romanLcPeriod"/>
            </a:pPr>
            <a:r>
              <a:rPr lang="cs-CZ" sz="800" dirty="0">
                <a:latin typeface="Georgia" pitchFamily="18" charset="0"/>
                <a:cs typeface="Arial" pitchFamily="34" charset="0"/>
              </a:rPr>
              <a:t>Osoba uvedená na řádku 1 je daňovým rezidentem země uvedené na řádku 9 (pokud vyplněno).</a:t>
            </a:r>
          </a:p>
          <a:p>
            <a:pPr marL="795162" lvl="1" indent="-285750">
              <a:lnSpc>
                <a:spcPct val="95000"/>
              </a:lnSpc>
              <a:spcAft>
                <a:spcPts val="300"/>
              </a:spcAft>
              <a:buFont typeface="+mj-lt"/>
              <a:buAutoNum type="romanLcPeriod"/>
            </a:pPr>
            <a:r>
              <a:rPr lang="cs-CZ" sz="800" dirty="0">
                <a:latin typeface="Georgia" pitchFamily="18" charset="0"/>
                <a:cs typeface="Arial" pitchFamily="34" charset="0"/>
              </a:rPr>
              <a:t>Pro makléřské transakce a směnný obchod je skutečný vlastník osvobozenou zahraniční osobou (definice na str. 3).</a:t>
            </a:r>
          </a:p>
          <a:p>
            <a:pPr marL="0" lvl="1">
              <a:lnSpc>
                <a:spcPct val="95000"/>
              </a:lnSpc>
              <a:spcAft>
                <a:spcPts val="300"/>
              </a:spcAft>
            </a:pPr>
            <a:r>
              <a:rPr lang="cs-CZ" sz="800" dirty="0">
                <a:latin typeface="Georgia" pitchFamily="18" charset="0"/>
                <a:cs typeface="Arial" pitchFamily="34" charset="0"/>
              </a:rPr>
              <a:t>Klient rovněž zplnomocňuje příjemce formuláře k dalšímu nakládání s ním a souhlasí s vyplněním a odevzdáním nového formuláře do 30 dnů v případě, že se jakákoliv uvedená informace stane neplatnou.</a:t>
            </a:r>
          </a:p>
        </p:txBody>
      </p:sp>
      <p:cxnSp>
        <p:nvCxnSpPr>
          <p:cNvPr id="50" name="Straight Connector 49"/>
          <p:cNvCxnSpPr/>
          <p:nvPr/>
        </p:nvCxnSpPr>
        <p:spPr>
          <a:xfrm>
            <a:off x="364091" y="9669080"/>
            <a:ext cx="6134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61604" y="7626569"/>
            <a:ext cx="6134791"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2" name="Table 51"/>
          <p:cNvGraphicFramePr>
            <a:graphicFrameLocks noGrp="1"/>
          </p:cNvGraphicFramePr>
          <p:nvPr>
            <p:custDataLst>
              <p:tags r:id="rId2"/>
            </p:custDataLst>
            <p:extLst>
              <p:ext uri="{D42A27DB-BD31-4B8C-83A1-F6EECF244321}">
                <p14:modId xmlns:p14="http://schemas.microsoft.com/office/powerpoint/2010/main" val="3889360244"/>
              </p:ext>
            </p:extLst>
          </p:nvPr>
        </p:nvGraphicFramePr>
        <p:xfrm>
          <a:off x="361600" y="1016310"/>
          <a:ext cx="6138000" cy="6561588"/>
        </p:xfrm>
        <a:graphic>
          <a:graphicData uri="http://schemas.openxmlformats.org/drawingml/2006/table">
            <a:tbl>
              <a:tblPr firstRow="1" firstCol="1" bandRow="1">
                <a:tableStyleId>{74ED0A72-4B8E-423B-AE2F-120ADE3C16FB}</a:tableStyleId>
              </a:tblPr>
              <a:tblGrid>
                <a:gridCol w="504000">
                  <a:extLst>
                    <a:ext uri="{9D8B030D-6E8A-4147-A177-3AD203B41FA5}">
                      <a16:colId xmlns:a16="http://schemas.microsoft.com/office/drawing/2014/main" val="20000"/>
                    </a:ext>
                  </a:extLst>
                </a:gridCol>
                <a:gridCol w="36000">
                  <a:extLst>
                    <a:ext uri="{9D8B030D-6E8A-4147-A177-3AD203B41FA5}">
                      <a16:colId xmlns:a16="http://schemas.microsoft.com/office/drawing/2014/main" val="20001"/>
                    </a:ext>
                  </a:extLst>
                </a:gridCol>
                <a:gridCol w="5598000">
                  <a:extLst>
                    <a:ext uri="{9D8B030D-6E8A-4147-A177-3AD203B41FA5}">
                      <a16:colId xmlns:a16="http://schemas.microsoft.com/office/drawing/2014/main" val="20002"/>
                    </a:ext>
                  </a:extLst>
                </a:gridCol>
              </a:tblGrid>
              <a:tr h="0">
                <a:tc gridSpan="3">
                  <a:txBody>
                    <a:bodyPr/>
                    <a:lstStyle/>
                    <a:p>
                      <a:pPr marL="0" algn="l" defTabSz="1018824" rtl="0" eaLnBrk="1" latinLnBrk="0" hangingPunct="1">
                        <a:lnSpc>
                          <a:spcPct val="95000"/>
                        </a:lnSpc>
                        <a:spcAft>
                          <a:spcPts val="300"/>
                        </a:spcAft>
                      </a:pPr>
                      <a:r>
                        <a:rPr lang="cs-CZ" sz="950" b="1" i="1" kern="1200" dirty="0">
                          <a:solidFill>
                            <a:schemeClr val="tx1"/>
                          </a:solidFill>
                          <a:latin typeface="+mj-lt"/>
                          <a:ea typeface="+mn-ea"/>
                          <a:cs typeface="Arial" pitchFamily="34" charset="0"/>
                        </a:rPr>
                        <a:t>Part I.</a:t>
                      </a:r>
                      <a:endParaRPr lang="en-GB" sz="950" b="1" i="1" kern="1200" dirty="0">
                        <a:solidFill>
                          <a:schemeClr val="tx1"/>
                        </a:solidFill>
                        <a:latin typeface="+mj-lt"/>
                        <a:ea typeface="+mn-ea"/>
                        <a:cs typeface="Arial" pitchFamily="34" charset="0"/>
                      </a:endParaRPr>
                    </a:p>
                  </a:txBody>
                  <a:tcPr marL="0" marR="0" marT="54000" marB="54000">
                    <a:lnL>
                      <a:noFill/>
                    </a:lnL>
                    <a:lnR>
                      <a:noFill/>
                    </a:lnR>
                    <a:lnT w="63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hMerge="1">
                  <a:txBody>
                    <a:bodyPr/>
                    <a:lstStyle/>
                    <a:p>
                      <a:endParaRPr lang="en-GB" sz="950" dirty="0">
                        <a:latin typeface="+mj-lt"/>
                      </a:endParaRP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l" fontAlgn="b"/>
                      <a:r>
                        <a:rPr lang="cs-CZ" sz="950" b="0" i="0" u="sng" strike="noStrike" dirty="0">
                          <a:solidFill>
                            <a:srgbClr val="000000"/>
                          </a:solidFill>
                          <a:effectLst/>
                          <a:latin typeface="+mj-lt"/>
                        </a:rPr>
                        <a:t>Řádek 1</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cs-CZ" sz="950" dirty="0">
                          <a:latin typeface="+mj-lt"/>
                          <a:cs typeface="Arial" pitchFamily="34" charset="0"/>
                        </a:rPr>
                        <a:t>„</a:t>
                      </a:r>
                      <a:r>
                        <a:rPr lang="cs-CZ" sz="950" b="1" dirty="0" err="1">
                          <a:latin typeface="+mj-lt"/>
                          <a:cs typeface="Arial" pitchFamily="34" charset="0"/>
                        </a:rPr>
                        <a:t>Name</a:t>
                      </a:r>
                      <a:r>
                        <a:rPr lang="cs-CZ" sz="950" b="1" dirty="0">
                          <a:latin typeface="+mj-lt"/>
                          <a:cs typeface="Arial" pitchFamily="34" charset="0"/>
                        </a:rPr>
                        <a:t> </a:t>
                      </a:r>
                      <a:r>
                        <a:rPr lang="cs-CZ" sz="950" b="1" dirty="0" err="1">
                          <a:latin typeface="+mj-lt"/>
                          <a:cs typeface="Arial" pitchFamily="34" charset="0"/>
                        </a:rPr>
                        <a:t>of</a:t>
                      </a:r>
                      <a:r>
                        <a:rPr lang="cs-CZ" sz="950" b="1" dirty="0">
                          <a:latin typeface="+mj-lt"/>
                          <a:cs typeface="Arial" pitchFamily="34" charset="0"/>
                        </a:rPr>
                        <a:t> </a:t>
                      </a:r>
                      <a:r>
                        <a:rPr lang="cs-CZ" sz="950" b="1" dirty="0" err="1">
                          <a:latin typeface="+mj-lt"/>
                          <a:cs typeface="Arial" pitchFamily="34" charset="0"/>
                        </a:rPr>
                        <a:t>individual</a:t>
                      </a:r>
                      <a:r>
                        <a:rPr lang="cs-CZ" sz="950" b="1" dirty="0">
                          <a:latin typeface="+mj-lt"/>
                          <a:cs typeface="Arial" pitchFamily="34" charset="0"/>
                        </a:rPr>
                        <a:t> </a:t>
                      </a:r>
                      <a:r>
                        <a:rPr lang="cs-CZ" sz="950" b="1" dirty="0" err="1">
                          <a:latin typeface="+mj-lt"/>
                          <a:cs typeface="Arial" pitchFamily="34" charset="0"/>
                        </a:rPr>
                        <a:t>who</a:t>
                      </a:r>
                      <a:r>
                        <a:rPr lang="cs-CZ" sz="950" b="1" dirty="0">
                          <a:latin typeface="+mj-lt"/>
                          <a:cs typeface="Arial" pitchFamily="34" charset="0"/>
                        </a:rPr>
                        <a:t> </a:t>
                      </a:r>
                      <a:r>
                        <a:rPr lang="cs-CZ" sz="950" b="1" dirty="0" err="1">
                          <a:latin typeface="+mj-lt"/>
                          <a:cs typeface="Arial" pitchFamily="34" charset="0"/>
                        </a:rPr>
                        <a:t>is</a:t>
                      </a:r>
                      <a:r>
                        <a:rPr lang="cs-CZ" sz="950" b="1" dirty="0">
                          <a:latin typeface="+mj-lt"/>
                          <a:cs typeface="Arial" pitchFamily="34" charset="0"/>
                        </a:rPr>
                        <a:t> </a:t>
                      </a:r>
                      <a:r>
                        <a:rPr lang="cs-CZ" sz="950" b="1" dirty="0" err="1">
                          <a:latin typeface="+mj-lt"/>
                          <a:cs typeface="Arial" pitchFamily="34" charset="0"/>
                        </a:rPr>
                        <a:t>the</a:t>
                      </a:r>
                      <a:r>
                        <a:rPr lang="cs-CZ" sz="950" b="1" dirty="0">
                          <a:latin typeface="+mj-lt"/>
                          <a:cs typeface="Arial" pitchFamily="34" charset="0"/>
                        </a:rPr>
                        <a:t> </a:t>
                      </a:r>
                      <a:r>
                        <a:rPr lang="cs-CZ" sz="950" b="1" dirty="0" err="1">
                          <a:latin typeface="+mj-lt"/>
                          <a:cs typeface="Arial" pitchFamily="34" charset="0"/>
                        </a:rPr>
                        <a:t>beneficial</a:t>
                      </a:r>
                      <a:r>
                        <a:rPr lang="cs-CZ" sz="950" b="1" dirty="0">
                          <a:latin typeface="+mj-lt"/>
                          <a:cs typeface="Arial" pitchFamily="34" charset="0"/>
                        </a:rPr>
                        <a:t> </a:t>
                      </a:r>
                      <a:r>
                        <a:rPr lang="cs-CZ" sz="950" b="1" dirty="0" err="1">
                          <a:latin typeface="+mj-lt"/>
                          <a:cs typeface="Arial" pitchFamily="34" charset="0"/>
                        </a:rPr>
                        <a:t>owner</a:t>
                      </a:r>
                      <a:r>
                        <a:rPr lang="cs-CZ" sz="950" dirty="0">
                          <a:latin typeface="+mj-lt"/>
                          <a:cs typeface="Arial" pitchFamily="34" charset="0"/>
                        </a:rPr>
                        <a:t>“: klient vyplní své celé jméno tak, jak jej má uvedeno na identifikačním dokumentu (např. OP).</a:t>
                      </a:r>
                    </a:p>
                  </a:txBody>
                  <a:tcPr marL="3600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16000">
                <a:tc>
                  <a:txBody>
                    <a:bodyPr/>
                    <a:lstStyle/>
                    <a:p>
                      <a:pPr algn="l" fontAlgn="b"/>
                      <a:r>
                        <a:rPr lang="cs-CZ" sz="950" b="0" i="0" u="sng" strike="noStrike" dirty="0">
                          <a:solidFill>
                            <a:srgbClr val="000000"/>
                          </a:solidFill>
                          <a:effectLst/>
                          <a:latin typeface="+mj-lt"/>
                        </a:rPr>
                        <a:t>Řádek 2</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Country </a:t>
                      </a:r>
                      <a:r>
                        <a:rPr lang="cs-CZ" sz="950" b="1" dirty="0" err="1">
                          <a:latin typeface="+mj-lt"/>
                          <a:cs typeface="Arial" pitchFamily="34" charset="0"/>
                        </a:rPr>
                        <a:t>of</a:t>
                      </a:r>
                      <a:r>
                        <a:rPr lang="cs-CZ" sz="950" b="1" dirty="0">
                          <a:latin typeface="+mj-lt"/>
                          <a:cs typeface="Arial" pitchFamily="34" charset="0"/>
                        </a:rPr>
                        <a:t> </a:t>
                      </a:r>
                      <a:r>
                        <a:rPr lang="cs-CZ" sz="950" b="1" dirty="0" err="1">
                          <a:latin typeface="+mj-lt"/>
                          <a:cs typeface="Arial" pitchFamily="34" charset="0"/>
                        </a:rPr>
                        <a:t>citizenship</a:t>
                      </a:r>
                      <a:r>
                        <a:rPr lang="cs-CZ" sz="950" dirty="0">
                          <a:latin typeface="+mj-lt"/>
                          <a:cs typeface="Arial" pitchFamily="34" charset="0"/>
                        </a:rPr>
                        <a:t>“: klient vyplní jméno země, jíž je občanem.</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pPr algn="l" fontAlgn="b"/>
                      <a:r>
                        <a:rPr lang="cs-CZ" sz="950" b="0" i="0" u="sng" strike="noStrike" dirty="0">
                          <a:solidFill>
                            <a:srgbClr val="000000"/>
                          </a:solidFill>
                          <a:effectLst/>
                          <a:latin typeface="+mj-lt"/>
                        </a:rPr>
                        <a:t>Řádek 3</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Permanent residence </a:t>
                      </a:r>
                      <a:r>
                        <a:rPr lang="cs-CZ" sz="950" b="1" dirty="0" err="1">
                          <a:latin typeface="+mj-lt"/>
                          <a:cs typeface="Arial" pitchFamily="34" charset="0"/>
                        </a:rPr>
                        <a:t>address</a:t>
                      </a:r>
                      <a:r>
                        <a:rPr lang="cs-CZ" sz="950" dirty="0">
                          <a:latin typeface="+mj-lt"/>
                          <a:cs typeface="Arial" pitchFamily="34" charset="0"/>
                        </a:rPr>
                        <a:t>“: Klient vyplní adresu trvalého pobytu (do horního řádku ulici a číslo popisné, do spodního řádku město a poštovní směrovací číslo, v pravé části zemi).</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0">
                <a:tc>
                  <a:txBody>
                    <a:bodyPr/>
                    <a:lstStyle/>
                    <a:p>
                      <a:pPr algn="l" fontAlgn="b"/>
                      <a:r>
                        <a:rPr lang="cs-CZ" sz="950" b="0" i="0" u="sng" strike="noStrike" dirty="0">
                          <a:solidFill>
                            <a:srgbClr val="000000"/>
                          </a:solidFill>
                          <a:effectLst/>
                          <a:latin typeface="+mj-lt"/>
                        </a:rPr>
                        <a:t>Řádek 4</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Mailing </a:t>
                      </a:r>
                      <a:r>
                        <a:rPr lang="cs-CZ" sz="950" b="1" dirty="0" err="1">
                          <a:latin typeface="+mj-lt"/>
                          <a:cs typeface="Arial" pitchFamily="34" charset="0"/>
                        </a:rPr>
                        <a:t>address</a:t>
                      </a:r>
                      <a:r>
                        <a:rPr lang="cs-CZ" sz="950" dirty="0">
                          <a:latin typeface="+mj-lt"/>
                          <a:cs typeface="Arial" pitchFamily="34" charset="0"/>
                        </a:rPr>
                        <a:t>“: Klient vyplní dle předchozího bodu korespondenční adresu. Vyplňuje se pouze, pokud se liší od adresy trvalého pobytu.</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0">
                <a:tc>
                  <a:txBody>
                    <a:bodyPr/>
                    <a:lstStyle/>
                    <a:p>
                      <a:pPr algn="l" fontAlgn="b"/>
                      <a:r>
                        <a:rPr lang="cs-CZ" sz="950" b="0" i="0" u="sng" strike="noStrike" dirty="0">
                          <a:solidFill>
                            <a:srgbClr val="000000"/>
                          </a:solidFill>
                          <a:effectLst/>
                          <a:latin typeface="+mj-lt"/>
                        </a:rPr>
                        <a:t>Řádek 5</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U.S.</a:t>
                      </a:r>
                      <a:r>
                        <a:rPr lang="cs-CZ" sz="950" dirty="0">
                          <a:latin typeface="+mj-lt"/>
                          <a:cs typeface="Arial" pitchFamily="34" charset="0"/>
                        </a:rPr>
                        <a:t> </a:t>
                      </a:r>
                      <a:r>
                        <a:rPr lang="cs-CZ" sz="950" b="1" dirty="0" err="1">
                          <a:latin typeface="+mj-lt"/>
                          <a:cs typeface="Arial" pitchFamily="34" charset="0"/>
                        </a:rPr>
                        <a:t>taxpayer</a:t>
                      </a:r>
                      <a:r>
                        <a:rPr lang="cs-CZ" sz="950" b="1" dirty="0">
                          <a:latin typeface="+mj-lt"/>
                          <a:cs typeface="Arial" pitchFamily="34" charset="0"/>
                        </a:rPr>
                        <a:t> </a:t>
                      </a:r>
                      <a:r>
                        <a:rPr lang="cs-CZ" sz="950" b="1" dirty="0" err="1">
                          <a:latin typeface="+mj-lt"/>
                          <a:cs typeface="Arial" pitchFamily="34" charset="0"/>
                        </a:rPr>
                        <a:t>identification</a:t>
                      </a:r>
                      <a:r>
                        <a:rPr lang="cs-CZ" sz="950" b="1" dirty="0">
                          <a:latin typeface="+mj-lt"/>
                          <a:cs typeface="Arial" pitchFamily="34" charset="0"/>
                        </a:rPr>
                        <a:t> </a:t>
                      </a:r>
                      <a:r>
                        <a:rPr lang="cs-CZ" sz="950" b="1" dirty="0" err="1">
                          <a:latin typeface="+mj-lt"/>
                          <a:cs typeface="Arial" pitchFamily="34" charset="0"/>
                        </a:rPr>
                        <a:t>number</a:t>
                      </a:r>
                      <a:r>
                        <a:rPr lang="cs-CZ" sz="950" dirty="0">
                          <a:latin typeface="+mj-lt"/>
                          <a:cs typeface="Arial" pitchFamily="34" charset="0"/>
                        </a:rPr>
                        <a:t>“: </a:t>
                      </a:r>
                      <a:r>
                        <a:rPr lang="cs-CZ" sz="950" i="1" dirty="0">
                          <a:latin typeface="+mj-lt"/>
                          <a:cs typeface="Arial" pitchFamily="34" charset="0"/>
                        </a:rPr>
                        <a:t>Vztahuje se na </a:t>
                      </a:r>
                      <a:r>
                        <a:rPr lang="cs-CZ" sz="950" i="1" noProof="0" dirty="0">
                          <a:latin typeface="+mj-lt"/>
                          <a:cs typeface="Arial" pitchFamily="34" charset="0"/>
                        </a:rPr>
                        <a:t>osoby s příjmy z amerických zdrojů,</a:t>
                      </a:r>
                      <a:r>
                        <a:rPr lang="cs-CZ" sz="950" i="1" baseline="0" dirty="0">
                          <a:latin typeface="+mj-lt"/>
                          <a:cs typeface="Arial" pitchFamily="34" charset="0"/>
                        </a:rPr>
                        <a:t> </a:t>
                      </a:r>
                      <a:r>
                        <a:rPr lang="cs-CZ" sz="950" i="1" dirty="0">
                          <a:latin typeface="+mj-lt"/>
                          <a:cs typeface="Arial" pitchFamily="34" charset="0"/>
                        </a:rPr>
                        <a:t>pro</a:t>
                      </a:r>
                      <a:r>
                        <a:rPr lang="cs-CZ" sz="950" i="1" baseline="0" dirty="0">
                          <a:latin typeface="+mj-lt"/>
                          <a:cs typeface="Arial" pitchFamily="34" charset="0"/>
                        </a:rPr>
                        <a:t> potřeby FATCA </a:t>
                      </a:r>
                      <a:r>
                        <a:rPr lang="cs-CZ" sz="950" i="1" dirty="0">
                          <a:latin typeface="+mj-lt"/>
                          <a:cs typeface="Arial" pitchFamily="34" charset="0"/>
                        </a:rPr>
                        <a:t>může pole zůstat prázdné. </a:t>
                      </a:r>
                      <a:r>
                        <a:rPr lang="cs-CZ" sz="950" dirty="0">
                          <a:latin typeface="+mj-lt"/>
                          <a:cs typeface="Arial" pitchFamily="34" charset="0"/>
                        </a:rPr>
                        <a:t>Klient je povinen uvést své „</a:t>
                      </a:r>
                      <a:r>
                        <a:rPr lang="cs-CZ" sz="950" b="1" dirty="0" err="1">
                          <a:latin typeface="+mj-lt"/>
                          <a:cs typeface="Arial" pitchFamily="34" charset="0"/>
                        </a:rPr>
                        <a:t>Social</a:t>
                      </a:r>
                      <a:r>
                        <a:rPr lang="cs-CZ" sz="950" b="1" dirty="0">
                          <a:latin typeface="+mj-lt"/>
                          <a:cs typeface="Arial" pitchFamily="34" charset="0"/>
                        </a:rPr>
                        <a:t> </a:t>
                      </a:r>
                      <a:r>
                        <a:rPr lang="cs-CZ" sz="950" b="1" dirty="0" err="1">
                          <a:latin typeface="+mj-lt"/>
                          <a:cs typeface="Arial" pitchFamily="34" charset="0"/>
                        </a:rPr>
                        <a:t>Security</a:t>
                      </a:r>
                      <a:r>
                        <a:rPr lang="cs-CZ" sz="950" b="1" dirty="0">
                          <a:latin typeface="+mj-lt"/>
                          <a:cs typeface="Arial" pitchFamily="34" charset="0"/>
                        </a:rPr>
                        <a:t> </a:t>
                      </a:r>
                      <a:r>
                        <a:rPr lang="cs-CZ" sz="950" b="1" dirty="0" err="1">
                          <a:latin typeface="+mj-lt"/>
                          <a:cs typeface="Arial" pitchFamily="34" charset="0"/>
                        </a:rPr>
                        <a:t>Number</a:t>
                      </a:r>
                      <a:r>
                        <a:rPr lang="cs-CZ" sz="950" dirty="0">
                          <a:latin typeface="+mj-lt"/>
                          <a:cs typeface="Arial" pitchFamily="34" charset="0"/>
                        </a:rPr>
                        <a:t>“ (SSN), daňové identifikační číslo pro fyzické osoby, nebo „</a:t>
                      </a:r>
                      <a:r>
                        <a:rPr lang="cs-CZ" sz="950" b="1" dirty="0">
                          <a:latin typeface="+mj-lt"/>
                          <a:cs typeface="Arial" pitchFamily="34" charset="0"/>
                        </a:rPr>
                        <a:t>IRS </a:t>
                      </a:r>
                      <a:r>
                        <a:rPr lang="cs-CZ" sz="950" b="1" dirty="0" err="1">
                          <a:latin typeface="+mj-lt"/>
                          <a:cs typeface="Arial" pitchFamily="34" charset="0"/>
                        </a:rPr>
                        <a:t>Individual</a:t>
                      </a:r>
                      <a:r>
                        <a:rPr lang="cs-CZ" sz="950" b="1" dirty="0">
                          <a:latin typeface="+mj-lt"/>
                          <a:cs typeface="Arial" pitchFamily="34" charset="0"/>
                        </a:rPr>
                        <a:t> </a:t>
                      </a:r>
                      <a:r>
                        <a:rPr lang="cs-CZ" sz="950" b="1" dirty="0" err="1">
                          <a:latin typeface="+mj-lt"/>
                          <a:cs typeface="Arial" pitchFamily="34" charset="0"/>
                        </a:rPr>
                        <a:t>Taxpayer</a:t>
                      </a:r>
                      <a:r>
                        <a:rPr lang="cs-CZ" sz="950" b="1" dirty="0">
                          <a:latin typeface="+mj-lt"/>
                          <a:cs typeface="Arial" pitchFamily="34" charset="0"/>
                        </a:rPr>
                        <a:t> </a:t>
                      </a:r>
                      <a:r>
                        <a:rPr lang="cs-CZ" sz="950" b="1" dirty="0" err="1">
                          <a:latin typeface="+mj-lt"/>
                          <a:cs typeface="Arial" pitchFamily="34" charset="0"/>
                        </a:rPr>
                        <a:t>Identification</a:t>
                      </a:r>
                      <a:r>
                        <a:rPr lang="cs-CZ" sz="950" b="1" dirty="0">
                          <a:latin typeface="+mj-lt"/>
                          <a:cs typeface="Arial" pitchFamily="34" charset="0"/>
                        </a:rPr>
                        <a:t> </a:t>
                      </a:r>
                      <a:r>
                        <a:rPr lang="cs-CZ" sz="950" b="1" dirty="0" err="1">
                          <a:latin typeface="+mj-lt"/>
                          <a:cs typeface="Arial" pitchFamily="34" charset="0"/>
                        </a:rPr>
                        <a:t>Number</a:t>
                      </a:r>
                      <a:r>
                        <a:rPr lang="cs-CZ" sz="950" dirty="0">
                          <a:latin typeface="+mj-lt"/>
                          <a:cs typeface="Arial" pitchFamily="34" charset="0"/>
                        </a:rPr>
                        <a:t>“ (ITIN), pouze pokud žádá o výjimku ze srážení. </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0">
                <a:tc>
                  <a:txBody>
                    <a:bodyPr/>
                    <a:lstStyle/>
                    <a:p>
                      <a:pPr algn="l" fontAlgn="b"/>
                      <a:r>
                        <a:rPr lang="cs-CZ" sz="950" b="0" i="0" u="sng" strike="noStrike" dirty="0">
                          <a:solidFill>
                            <a:srgbClr val="000000"/>
                          </a:solidFill>
                          <a:effectLst/>
                          <a:latin typeface="+mj-lt"/>
                        </a:rPr>
                        <a:t>Řádek 6</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err="1">
                          <a:latin typeface="+mj-lt"/>
                          <a:cs typeface="Arial" pitchFamily="34" charset="0"/>
                        </a:rPr>
                        <a:t>Foreign</a:t>
                      </a:r>
                      <a:r>
                        <a:rPr lang="cs-CZ" sz="950" dirty="0">
                          <a:latin typeface="+mj-lt"/>
                          <a:cs typeface="Arial" pitchFamily="34" charset="0"/>
                        </a:rPr>
                        <a:t> </a:t>
                      </a:r>
                      <a:r>
                        <a:rPr lang="cs-CZ" sz="950" b="1" dirty="0" err="1">
                          <a:latin typeface="+mj-lt"/>
                          <a:cs typeface="Arial" pitchFamily="34" charset="0"/>
                        </a:rPr>
                        <a:t>taxpayer</a:t>
                      </a:r>
                      <a:r>
                        <a:rPr lang="cs-CZ" sz="950" b="1" dirty="0">
                          <a:latin typeface="+mj-lt"/>
                          <a:cs typeface="Arial" pitchFamily="34" charset="0"/>
                        </a:rPr>
                        <a:t> </a:t>
                      </a:r>
                      <a:r>
                        <a:rPr lang="cs-CZ" sz="950" b="1" dirty="0" err="1">
                          <a:latin typeface="+mj-lt"/>
                          <a:cs typeface="Arial" pitchFamily="34" charset="0"/>
                        </a:rPr>
                        <a:t>identification</a:t>
                      </a:r>
                      <a:r>
                        <a:rPr lang="cs-CZ" sz="950" b="1" dirty="0">
                          <a:latin typeface="+mj-lt"/>
                          <a:cs typeface="Arial" pitchFamily="34" charset="0"/>
                        </a:rPr>
                        <a:t> </a:t>
                      </a:r>
                      <a:r>
                        <a:rPr lang="cs-CZ" sz="950" b="1" dirty="0" err="1">
                          <a:latin typeface="+mj-lt"/>
                          <a:cs typeface="Arial" pitchFamily="34" charset="0"/>
                        </a:rPr>
                        <a:t>number</a:t>
                      </a:r>
                      <a:r>
                        <a:rPr lang="cs-CZ" sz="950" dirty="0">
                          <a:latin typeface="+mj-lt"/>
                          <a:cs typeface="Arial" pitchFamily="34" charset="0"/>
                        </a:rPr>
                        <a:t>“: Obecně neplatí pro </a:t>
                      </a:r>
                      <a:r>
                        <a:rPr lang="cs-CZ" sz="950" dirty="0" err="1">
                          <a:latin typeface="+mj-lt"/>
                          <a:cs typeface="Arial" pitchFamily="34" charset="0"/>
                        </a:rPr>
                        <a:t>Raiffeisenbank</a:t>
                      </a:r>
                      <a:r>
                        <a:rPr lang="cs-CZ" sz="950" dirty="0">
                          <a:latin typeface="+mj-lt"/>
                          <a:cs typeface="Arial" pitchFamily="34" charset="0"/>
                        </a:rPr>
                        <a:t> – pole může zůstat prázdné. Klient je povinen uvést své daňové identifikační číslo vydané zemí, v níž je rezidentem, pouze předkládá-li tento formulář americké pobočce finanční instituce, u níž má vedený účet.</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0">
                <a:tc>
                  <a:txBody>
                    <a:bodyPr/>
                    <a:lstStyle/>
                    <a:p>
                      <a:pPr algn="l" fontAlgn="b"/>
                      <a:r>
                        <a:rPr lang="cs-CZ" sz="950" b="0" i="0" u="sng" strike="noStrike" dirty="0">
                          <a:solidFill>
                            <a:srgbClr val="000000"/>
                          </a:solidFill>
                          <a:effectLst/>
                          <a:latin typeface="+mj-lt"/>
                        </a:rPr>
                        <a:t>Řádek 7</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Reference </a:t>
                      </a:r>
                      <a:r>
                        <a:rPr lang="cs-CZ" sz="950" b="1" dirty="0" err="1">
                          <a:latin typeface="+mj-lt"/>
                          <a:cs typeface="Arial" pitchFamily="34" charset="0"/>
                        </a:rPr>
                        <a:t>number</a:t>
                      </a:r>
                      <a:r>
                        <a:rPr lang="cs-CZ" sz="950" dirty="0">
                          <a:latin typeface="+mj-lt"/>
                          <a:cs typeface="Arial" pitchFamily="34" charset="0"/>
                        </a:rPr>
                        <a:t>“: Klient nevyplňuje. Kolonku může použít banka pro vlastní referenci – může zůstat prázdná.</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0">
                <a:tc>
                  <a:txBody>
                    <a:bodyPr/>
                    <a:lstStyle/>
                    <a:p>
                      <a:pPr algn="l" fontAlgn="b"/>
                      <a:r>
                        <a:rPr lang="cs-CZ" sz="950" b="0" i="0" u="sng" strike="noStrike" dirty="0">
                          <a:solidFill>
                            <a:srgbClr val="000000"/>
                          </a:solidFill>
                          <a:effectLst/>
                          <a:latin typeface="+mj-lt"/>
                        </a:rPr>
                        <a:t>Řádek 8</a:t>
                      </a:r>
                    </a:p>
                  </a:txBody>
                  <a:tcPr marL="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err="1">
                          <a:latin typeface="+mj-lt"/>
                          <a:cs typeface="Arial" pitchFamily="34" charset="0"/>
                        </a:rPr>
                        <a:t>Date</a:t>
                      </a:r>
                      <a:r>
                        <a:rPr lang="cs-CZ" sz="950" b="1" dirty="0">
                          <a:latin typeface="+mj-lt"/>
                          <a:cs typeface="Arial" pitchFamily="34" charset="0"/>
                        </a:rPr>
                        <a:t> </a:t>
                      </a:r>
                      <a:r>
                        <a:rPr lang="cs-CZ" sz="950" b="1" dirty="0" err="1">
                          <a:latin typeface="+mj-lt"/>
                          <a:cs typeface="Arial" pitchFamily="34" charset="0"/>
                        </a:rPr>
                        <a:t>of</a:t>
                      </a:r>
                      <a:r>
                        <a:rPr lang="cs-CZ" sz="950" b="1" dirty="0">
                          <a:latin typeface="+mj-lt"/>
                          <a:cs typeface="Arial" pitchFamily="34" charset="0"/>
                        </a:rPr>
                        <a:t> </a:t>
                      </a:r>
                      <a:r>
                        <a:rPr lang="cs-CZ" sz="950" b="1" dirty="0" err="1">
                          <a:latin typeface="+mj-lt"/>
                          <a:cs typeface="Arial" pitchFamily="34" charset="0"/>
                        </a:rPr>
                        <a:t>birth</a:t>
                      </a:r>
                      <a:r>
                        <a:rPr lang="cs-CZ" sz="950" dirty="0">
                          <a:latin typeface="+mj-lt"/>
                          <a:cs typeface="Arial" pitchFamily="34" charset="0"/>
                        </a:rPr>
                        <a:t>“: Obecně neplatí pro </a:t>
                      </a:r>
                      <a:r>
                        <a:rPr lang="cs-CZ" sz="950" dirty="0" err="1">
                          <a:latin typeface="+mj-lt"/>
                          <a:cs typeface="Arial" pitchFamily="34" charset="0"/>
                        </a:rPr>
                        <a:t>Raiffeisenbank</a:t>
                      </a:r>
                      <a:r>
                        <a:rPr lang="cs-CZ" sz="950" dirty="0">
                          <a:latin typeface="+mj-lt"/>
                          <a:cs typeface="Arial" pitchFamily="34" charset="0"/>
                        </a:rPr>
                        <a:t> – pole může zůstat prázdné. Klient je povinen uvést své datum narození, pouze předkládá-li tento formulář americké pobočce finanční instituce, u níž má vedený účet.</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0">
                <a:tc gridSpan="3">
                  <a:txBody>
                    <a:bodyPr/>
                    <a:lstStyle/>
                    <a:p>
                      <a:pPr>
                        <a:lnSpc>
                          <a:spcPct val="95000"/>
                        </a:lnSpc>
                        <a:spcAft>
                          <a:spcPts val="300"/>
                        </a:spcAft>
                      </a:pPr>
                      <a:r>
                        <a:rPr lang="cs-CZ" sz="950" b="1" i="1" dirty="0">
                          <a:latin typeface="Georgia" pitchFamily="18" charset="0"/>
                          <a:cs typeface="Arial" pitchFamily="34" charset="0"/>
                        </a:rPr>
                        <a:t>Part II.: </a:t>
                      </a:r>
                      <a:r>
                        <a:rPr lang="cs-CZ" sz="950" b="0" i="1" dirty="0">
                          <a:latin typeface="+mj-lt"/>
                          <a:cs typeface="Arial" pitchFamily="34" charset="0"/>
                        </a:rPr>
                        <a:t>Vztahuje se na </a:t>
                      </a:r>
                      <a:r>
                        <a:rPr lang="cs-CZ" sz="950" b="0" i="1" noProof="0" dirty="0">
                          <a:latin typeface="+mj-lt"/>
                          <a:cs typeface="Arial" pitchFamily="34" charset="0"/>
                        </a:rPr>
                        <a:t>osoby s příjmy z amerických zdrojů, </a:t>
                      </a:r>
                      <a:r>
                        <a:rPr lang="cs-CZ" sz="950" b="0" i="1" dirty="0">
                          <a:latin typeface="+mj-lt"/>
                          <a:cs typeface="Arial" pitchFamily="34" charset="0"/>
                        </a:rPr>
                        <a:t>pro</a:t>
                      </a:r>
                      <a:r>
                        <a:rPr lang="cs-CZ" sz="950" b="0" i="1" baseline="0" dirty="0">
                          <a:latin typeface="+mj-lt"/>
                          <a:cs typeface="Arial" pitchFamily="34" charset="0"/>
                        </a:rPr>
                        <a:t> potřeby FATCA </a:t>
                      </a:r>
                      <a:r>
                        <a:rPr lang="cs-CZ" sz="950" b="0" i="1" dirty="0">
                          <a:latin typeface="+mj-lt"/>
                          <a:cs typeface="Arial" pitchFamily="34" charset="0"/>
                        </a:rPr>
                        <a:t>mohou pole zůstat prázdná.</a:t>
                      </a:r>
                      <a:endParaRPr lang="cs-CZ" sz="950" b="0" dirty="0">
                        <a:latin typeface="Georgia" pitchFamily="18" charset="0"/>
                        <a:cs typeface="Arial" pitchFamily="34" charset="0"/>
                      </a:endParaRPr>
                    </a:p>
                  </a:txBody>
                  <a:tcPr marL="0" marR="0" marT="54000" marB="54000">
                    <a:lnL>
                      <a:noFill/>
                    </a:lnL>
                    <a:lnR>
                      <a:noFill/>
                    </a:lnR>
                    <a:lnT w="6350" cap="flat" cmpd="sng" algn="ctr">
                      <a:solidFill>
                        <a:schemeClr val="tx2"/>
                      </a:solidFill>
                      <a:prstDash val="sysDot"/>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950" u="sng" dirty="0">
                        <a:latin typeface="+mj-lt"/>
                      </a:endParaRPr>
                    </a:p>
                  </a:txBody>
                  <a:tcPr marL="0" marR="0" marT="46800" marB="468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dirty="0">
                        <a:latin typeface="+mj-lt"/>
                      </a:endParaRPr>
                    </a:p>
                  </a:txBody>
                  <a:tcPr marL="45720" marR="4572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0">
                <a:tc>
                  <a:txBody>
                    <a:bodyPr/>
                    <a:lstStyle/>
                    <a:p>
                      <a:pPr algn="l" fontAlgn="b"/>
                      <a:r>
                        <a:rPr lang="cs-CZ" sz="950" b="0" i="0" u="sng" strike="noStrike" dirty="0">
                          <a:solidFill>
                            <a:srgbClr val="000000"/>
                          </a:solidFill>
                          <a:effectLst/>
                          <a:latin typeface="+mj-lt"/>
                        </a:rPr>
                        <a:t>Řádek 9</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Georgia" pitchFamily="18" charset="0"/>
                          <a:cs typeface="Arial" pitchFamily="34" charset="0"/>
                        </a:rPr>
                        <a:t>Jestliže klient nárokuje úlevy vyplývající z daňové smlouvy jeho rezidenční země se Spojenými státy (např. smlouva o zamezení dvojího zdanění), klient vyplní jméno země, jíž je daňovým rezidentem.</a:t>
                      </a:r>
                      <a:endParaRPr lang="en-GB" sz="950" dirty="0">
                        <a:latin typeface="+mj-lt"/>
                      </a:endParaRPr>
                    </a:p>
                  </a:txBody>
                  <a:tcPr marL="3600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0">
                <a:tc>
                  <a:txBody>
                    <a:bodyPr/>
                    <a:lstStyle/>
                    <a:p>
                      <a:pPr algn="l" fontAlgn="b"/>
                      <a:r>
                        <a:rPr lang="cs-CZ" sz="950" b="0" i="0" u="sng" strike="noStrike" dirty="0">
                          <a:solidFill>
                            <a:srgbClr val="000000"/>
                          </a:solidFill>
                          <a:effectLst/>
                          <a:latin typeface="+mj-lt"/>
                        </a:rPr>
                        <a:t>Řádek 10</a:t>
                      </a:r>
                    </a:p>
                  </a:txBody>
                  <a:tcPr marL="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Georgia" pitchFamily="18" charset="0"/>
                          <a:cs typeface="Arial" pitchFamily="34" charset="0"/>
                        </a:rPr>
                        <a:t>Jestliže klient nárokuje snížení sazby vyplývající z daňové smlouvy jeho rezidenční země se Spojenými státy (např. smlouva o zamezení dvojího zdanění) nebo nárokuje úlevy na základě této smlouvy a je zároveň zahraniční studentem nebo výzkumným pracovníkem, klient vyplní nejdříve článek daňové smlouvy, v níž je zakotven nárok na úlevu, dále sníženou sazbu a typ příjmu, na nějž se tato sazba vztahuje. V dolní části pak zdůvodní svůj nárok.</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6350" cap="flat" cmpd="sng" algn="ctr">
                      <a:solidFill>
                        <a:schemeClr val="tx2"/>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16000">
                <a:tc gridSpan="3">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cs-CZ" sz="950" b="1" i="1" dirty="0">
                          <a:latin typeface="Georgia" pitchFamily="18" charset="0"/>
                          <a:cs typeface="Arial" pitchFamily="34" charset="0"/>
                        </a:rPr>
                        <a:t>Part III.</a:t>
                      </a:r>
                    </a:p>
                  </a:txBody>
                  <a:tcPr marL="0" marR="0" marT="36000" marB="36000">
                    <a:lnL>
                      <a:noFill/>
                    </a:lnL>
                    <a:lnR>
                      <a:noFill/>
                    </a:lnR>
                    <a:lnT w="6350" cap="flat" cmpd="sng" algn="ctr">
                      <a:solidFill>
                        <a:schemeClr val="tx2"/>
                      </a:solid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u="sng" dirty="0">
                        <a:latin typeface="+mj-lt"/>
                      </a:endParaRPr>
                    </a:p>
                  </a:txBody>
                  <a:tcPr marL="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dirty="0">
                        <a:latin typeface="+mj-lt"/>
                      </a:endParaRPr>
                    </a:p>
                  </a:txBody>
                  <a:tcPr marL="3600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0">
                <a:tc gridSpan="3">
                  <a:txBody>
                    <a:bodyPr/>
                    <a:lstStyle/>
                    <a:p>
                      <a:pPr marL="0" marR="0" lvl="1" indent="0" algn="l" defTabSz="1018824" rtl="0" eaLnBrk="1" fontAlgn="auto" latinLnBrk="0" hangingPunct="1">
                        <a:lnSpc>
                          <a:spcPct val="95000"/>
                        </a:lnSpc>
                        <a:spcBef>
                          <a:spcPts val="0"/>
                        </a:spcBef>
                        <a:spcAft>
                          <a:spcPts val="300"/>
                        </a:spcAft>
                        <a:buClrTx/>
                        <a:buSzTx/>
                        <a:buFontTx/>
                        <a:buNone/>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Klient zakončí vyplňování formuláře vlastnoručním podpisem do kolonky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Signature</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of</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beneficial</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owner</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 vepsáním aktuálního data do kolonky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Date</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a:t>
                      </a:r>
                    </a:p>
                    <a:p>
                      <a:pPr marL="0" marR="0" lvl="1" indent="0" algn="l" defTabSz="1018824" rtl="0" eaLnBrk="1" fontAlgn="auto" latinLnBrk="0" hangingPunct="1">
                        <a:lnSpc>
                          <a:spcPct val="95000"/>
                        </a:lnSpc>
                        <a:spcBef>
                          <a:spcPts val="0"/>
                        </a:spcBef>
                        <a:spcAft>
                          <a:spcPts val="300"/>
                        </a:spcAft>
                        <a:buClrTx/>
                        <a:buSzTx/>
                        <a:buFontTx/>
                        <a:buNone/>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Do kolonky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Print</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name</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of</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signer</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klient znovu vepíše své jméno (elektronicky/hůlkovým písmem).</a:t>
                      </a:r>
                    </a:p>
                    <a:p>
                      <a:pPr marL="0" marR="0" lvl="1" indent="0" algn="l" defTabSz="1018824" rtl="0" eaLnBrk="1" fontAlgn="auto" latinLnBrk="0" hangingPunct="1">
                        <a:lnSpc>
                          <a:spcPct val="95000"/>
                        </a:lnSpc>
                        <a:spcBef>
                          <a:spcPts val="0"/>
                        </a:spcBef>
                        <a:spcAft>
                          <a:spcPts val="300"/>
                        </a:spcAft>
                        <a:buClrTx/>
                        <a:buSzTx/>
                        <a:buFontTx/>
                        <a:buNone/>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V případě, že formulář je vyplněn a podepsán třetí osobou na základě plné moci, jméno této osoby musí být zapsáno v kolonce „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Print</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name</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of</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signer</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 plná moc musí být přiložena k formuláři. Do kolonky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Capacity</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in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which</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a:t>
                      </a:r>
                      <a:r>
                        <a:rPr kumimoji="0" lang="cs-CZ" sz="950" b="1" i="0" u="none" strike="noStrike" kern="1200" cap="none" spc="0" normalizeH="0" baseline="0" noProof="0" dirty="0" err="1">
                          <a:ln>
                            <a:noFill/>
                          </a:ln>
                          <a:solidFill>
                            <a:srgbClr val="000000"/>
                          </a:solidFill>
                          <a:effectLst/>
                          <a:uLnTx/>
                          <a:uFillTx/>
                          <a:latin typeface="Georgia" pitchFamily="18" charset="0"/>
                          <a:ea typeface="+mn-ea"/>
                          <a:cs typeface="Arial" pitchFamily="34" charset="0"/>
                        </a:rPr>
                        <a:t>acting</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 vepíše vyplňující osoba, že jedná na základě plné moci. </a:t>
                      </a:r>
                    </a:p>
                  </a:txBody>
                  <a:tcPr marL="0" marR="0" marT="54000" marB="54000">
                    <a:lnL>
                      <a:noFill/>
                    </a:lnL>
                    <a:lnR>
                      <a:noFill/>
                    </a:lnR>
                    <a:lnT w="12700" cmpd="sng">
                      <a:noFill/>
                      <a:prstDash val="sysDot"/>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950" u="sng" dirty="0">
                        <a:latin typeface="+mj-lt"/>
                      </a:endParaRPr>
                    </a:p>
                  </a:txBody>
                  <a:tcPr marL="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dirty="0">
                        <a:latin typeface="+mj-lt"/>
                      </a:endParaRPr>
                    </a:p>
                  </a:txBody>
                  <a:tcPr marL="3600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bl>
          </a:graphicData>
        </a:graphic>
      </p:graphicFrame>
      <p:cxnSp>
        <p:nvCxnSpPr>
          <p:cNvPr id="54" name="Straight Connector 53"/>
          <p:cNvCxnSpPr/>
          <p:nvPr/>
        </p:nvCxnSpPr>
        <p:spPr>
          <a:xfrm>
            <a:off x="180803" y="740078"/>
            <a:ext cx="6496394"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61604" y="775572"/>
            <a:ext cx="6134793" cy="273202"/>
          </a:xfrm>
          <a:prstGeom prst="rect">
            <a:avLst/>
          </a:prstGeom>
          <a:noFill/>
          <a:ln w="6350">
            <a:noFill/>
            <a:prstDash val="sysDash"/>
          </a:ln>
        </p:spPr>
        <p:txBody>
          <a:bodyPr wrap="square" lIns="36000" tIns="36000" rIns="36000" bIns="36000" rtlCol="0">
            <a:noAutofit/>
          </a:bodyPr>
          <a:lstStyle/>
          <a:p>
            <a:pPr indent="-274320"/>
            <a:r>
              <a:rPr lang="cs-CZ" sz="950" b="1" i="1" dirty="0">
                <a:latin typeface="Georgia" pitchFamily="18" charset="0"/>
                <a:cs typeface="Arial" pitchFamily="34" charset="0"/>
              </a:rPr>
              <a:t>Standardní případy</a:t>
            </a:r>
          </a:p>
        </p:txBody>
      </p:sp>
      <p:sp>
        <p:nvSpPr>
          <p:cNvPr id="57" name="TextBox 56"/>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p>
            <a:pPr indent="-274320"/>
            <a:r>
              <a:rPr lang="cs-CZ" sz="950" dirty="0">
                <a:latin typeface="Georgia" pitchFamily="18" charset="0"/>
                <a:cs typeface="Arial" pitchFamily="34" charset="0"/>
              </a:rPr>
              <a:t>2</a:t>
            </a:r>
          </a:p>
        </p:txBody>
      </p:sp>
    </p:spTree>
    <p:extLst>
      <p:ext uri="{BB962C8B-B14F-4D97-AF65-F5344CB8AC3E}">
        <p14:creationId xmlns:p14="http://schemas.microsoft.com/office/powerpoint/2010/main" val="663440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361604" y="874059"/>
            <a:ext cx="6134793" cy="855412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49" name="TextBox 48"/>
          <p:cNvSpPr txBox="1"/>
          <p:nvPr/>
        </p:nvSpPr>
        <p:spPr>
          <a:xfrm>
            <a:off x="361604" y="774000"/>
            <a:ext cx="6134793" cy="349575"/>
          </a:xfrm>
          <a:prstGeom prst="rect">
            <a:avLst/>
          </a:prstGeom>
          <a:noFill/>
          <a:ln w="6350">
            <a:noFill/>
            <a:prstDash val="sysDash"/>
          </a:ln>
        </p:spPr>
        <p:txBody>
          <a:bodyPr wrap="square" lIns="36000" tIns="36000" rIns="36000" bIns="36000" rtlCol="0">
            <a:noAutofit/>
          </a:bodyPr>
          <a:lstStyle/>
          <a:p>
            <a:pPr indent="-274320"/>
            <a:r>
              <a:rPr lang="cs-CZ" sz="950" b="1" i="1" dirty="0">
                <a:latin typeface="Georgia" pitchFamily="18" charset="0"/>
                <a:cs typeface="Arial" pitchFamily="34" charset="0"/>
              </a:rPr>
              <a:t>Speciální případy</a:t>
            </a:r>
          </a:p>
        </p:txBody>
      </p:sp>
      <p:sp>
        <p:nvSpPr>
          <p:cNvPr id="52" name="TextBox 51"/>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p>
            <a:pPr indent="-274320"/>
            <a:r>
              <a:rPr lang="cs-CZ" sz="950" dirty="0">
                <a:latin typeface="Georgia" pitchFamily="18" charset="0"/>
                <a:cs typeface="Arial" pitchFamily="34" charset="0"/>
              </a:rPr>
              <a:t>3</a:t>
            </a:r>
          </a:p>
        </p:txBody>
      </p:sp>
      <p:cxnSp>
        <p:nvCxnSpPr>
          <p:cNvPr id="56" name="Straight Connector 55"/>
          <p:cNvCxnSpPr/>
          <p:nvPr/>
        </p:nvCxnSpPr>
        <p:spPr>
          <a:xfrm>
            <a:off x="180803" y="740078"/>
            <a:ext cx="6496394"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algn="ctr"/>
            <a:r>
              <a:rPr lang="cs-CZ" sz="1000" b="1" i="1" dirty="0">
                <a:latin typeface="Georgia" pitchFamily="18" charset="0"/>
                <a:cs typeface="Arial" pitchFamily="34" charset="0"/>
              </a:rPr>
              <a:t>Podpora pro vyplnění formuláře W-8BEN</a:t>
            </a:r>
            <a:r>
              <a:rPr lang="cs-CZ" sz="1000" dirty="0">
                <a:latin typeface="Georgia" pitchFamily="18" charset="0"/>
                <a:cs typeface="Arial" pitchFamily="34" charset="0"/>
              </a:rPr>
              <a:t>: </a:t>
            </a:r>
            <a:r>
              <a:rPr lang="cs-CZ" sz="1000" dirty="0" err="1">
                <a:latin typeface="Georgia" pitchFamily="18" charset="0"/>
                <a:cs typeface="Arial" pitchFamily="34" charset="0"/>
              </a:rPr>
              <a:t>Certificate</a:t>
            </a:r>
            <a:r>
              <a:rPr lang="cs-CZ" sz="1000" dirty="0">
                <a:latin typeface="Georgia" pitchFamily="18" charset="0"/>
                <a:cs typeface="Arial" pitchFamily="34" charset="0"/>
              </a:rPr>
              <a:t>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Foreign</a:t>
            </a:r>
            <a:r>
              <a:rPr lang="cs-CZ" sz="1000" dirty="0">
                <a:latin typeface="Georgia" pitchFamily="18" charset="0"/>
                <a:cs typeface="Arial" pitchFamily="34" charset="0"/>
              </a:rPr>
              <a:t> Status </a:t>
            </a:r>
            <a:r>
              <a:rPr lang="cs-CZ" sz="1000" dirty="0" err="1">
                <a:latin typeface="Georgia" pitchFamily="18" charset="0"/>
                <a:cs typeface="Arial" pitchFamily="34" charset="0"/>
              </a:rPr>
              <a:t>of</a:t>
            </a:r>
            <a:r>
              <a:rPr lang="cs-CZ" sz="1000" dirty="0">
                <a:latin typeface="Georgia" pitchFamily="18" charset="0"/>
                <a:cs typeface="Arial" pitchFamily="34" charset="0"/>
              </a:rPr>
              <a:t> </a:t>
            </a:r>
            <a:r>
              <a:rPr lang="cs-CZ" sz="1000" dirty="0" err="1">
                <a:latin typeface="Georgia" pitchFamily="18" charset="0"/>
                <a:cs typeface="Arial" pitchFamily="34" charset="0"/>
              </a:rPr>
              <a:t>Beneficial</a:t>
            </a:r>
            <a:r>
              <a:rPr lang="cs-CZ" sz="1000" dirty="0">
                <a:latin typeface="Georgia" pitchFamily="18" charset="0"/>
                <a:cs typeface="Arial" pitchFamily="34" charset="0"/>
              </a:rPr>
              <a:t> </a:t>
            </a:r>
            <a:r>
              <a:rPr lang="cs-CZ" sz="1000" dirty="0" err="1">
                <a:latin typeface="Georgia" pitchFamily="18" charset="0"/>
                <a:cs typeface="Arial" pitchFamily="34" charset="0"/>
              </a:rPr>
              <a:t>Owner</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United </a:t>
            </a:r>
            <a:r>
              <a:rPr lang="cs-CZ" sz="1000" dirty="0" err="1">
                <a:latin typeface="Georgia" pitchFamily="18" charset="0"/>
                <a:cs typeface="Arial" pitchFamily="34" charset="0"/>
              </a:rPr>
              <a:t>States</a:t>
            </a:r>
            <a:r>
              <a:rPr lang="cs-CZ" sz="1000" dirty="0">
                <a:latin typeface="Georgia" pitchFamily="18" charset="0"/>
                <a:cs typeface="Arial" pitchFamily="34" charset="0"/>
              </a:rPr>
              <a:t> Tax </a:t>
            </a:r>
            <a:r>
              <a:rPr lang="cs-CZ" sz="1000" dirty="0" err="1">
                <a:latin typeface="Georgia" pitchFamily="18" charset="0"/>
                <a:cs typeface="Arial" pitchFamily="34" charset="0"/>
              </a:rPr>
              <a:t>Withholding</a:t>
            </a:r>
            <a:r>
              <a:rPr lang="cs-CZ" sz="1000" dirty="0">
                <a:latin typeface="Georgia" pitchFamily="18" charset="0"/>
                <a:cs typeface="Arial" pitchFamily="34" charset="0"/>
              </a:rPr>
              <a:t> and Reporting  (</a:t>
            </a:r>
            <a:r>
              <a:rPr lang="cs-CZ" sz="1000" dirty="0" err="1">
                <a:latin typeface="Georgia" pitchFamily="18" charset="0"/>
                <a:cs typeface="Arial" pitchFamily="34" charset="0"/>
              </a:rPr>
              <a:t>Individuals</a:t>
            </a:r>
            <a:r>
              <a:rPr lang="cs-CZ" sz="1000" dirty="0">
                <a:latin typeface="Georgia" pitchFamily="18" charset="0"/>
                <a:cs typeface="Arial" pitchFamily="34" charset="0"/>
              </a:rPr>
              <a:t>) (Osvědčení o postavení  skutečného zahraničního vlastníka pro potřeby srážkové daně a výměny informací (Fyzické osoby))</a:t>
            </a:r>
          </a:p>
        </p:txBody>
      </p:sp>
      <p:graphicFrame>
        <p:nvGraphicFramePr>
          <p:cNvPr id="58" name="Table 57"/>
          <p:cNvGraphicFramePr>
            <a:graphicFrameLocks noGrp="1"/>
          </p:cNvGraphicFramePr>
          <p:nvPr>
            <p:custDataLst>
              <p:tags r:id="rId2"/>
            </p:custDataLst>
            <p:extLst>
              <p:ext uri="{D42A27DB-BD31-4B8C-83A1-F6EECF244321}">
                <p14:modId xmlns:p14="http://schemas.microsoft.com/office/powerpoint/2010/main" val="1883610482"/>
              </p:ext>
            </p:extLst>
          </p:nvPr>
        </p:nvGraphicFramePr>
        <p:xfrm>
          <a:off x="360000" y="1015200"/>
          <a:ext cx="6138000" cy="4333481"/>
        </p:xfrm>
        <a:graphic>
          <a:graphicData uri="http://schemas.openxmlformats.org/drawingml/2006/table">
            <a:tbl>
              <a:tblPr firstRow="1" firstCol="1" bandRow="1">
                <a:tableStyleId>{74ED0A72-4B8E-423B-AE2F-120ADE3C16FB}</a:tableStyleId>
              </a:tblPr>
              <a:tblGrid>
                <a:gridCol w="504000">
                  <a:extLst>
                    <a:ext uri="{9D8B030D-6E8A-4147-A177-3AD203B41FA5}">
                      <a16:colId xmlns:a16="http://schemas.microsoft.com/office/drawing/2014/main" val="20000"/>
                    </a:ext>
                  </a:extLst>
                </a:gridCol>
                <a:gridCol w="36000">
                  <a:extLst>
                    <a:ext uri="{9D8B030D-6E8A-4147-A177-3AD203B41FA5}">
                      <a16:colId xmlns:a16="http://schemas.microsoft.com/office/drawing/2014/main" val="20001"/>
                    </a:ext>
                  </a:extLst>
                </a:gridCol>
                <a:gridCol w="5598000">
                  <a:extLst>
                    <a:ext uri="{9D8B030D-6E8A-4147-A177-3AD203B41FA5}">
                      <a16:colId xmlns:a16="http://schemas.microsoft.com/office/drawing/2014/main" val="20002"/>
                    </a:ext>
                  </a:extLst>
                </a:gridCol>
              </a:tblGrid>
              <a:tr h="0">
                <a:tc gridSpan="3">
                  <a:txBody>
                    <a:bodyPr/>
                    <a:lstStyle/>
                    <a:p>
                      <a:pPr marL="0" algn="l" defTabSz="1018824" rtl="0" eaLnBrk="1" latinLnBrk="0" hangingPunct="1">
                        <a:lnSpc>
                          <a:spcPct val="95000"/>
                        </a:lnSpc>
                        <a:spcAft>
                          <a:spcPts val="300"/>
                        </a:spcAft>
                      </a:pPr>
                      <a:r>
                        <a:rPr lang="cs-CZ" sz="950" b="1" i="1" kern="1200" dirty="0">
                          <a:solidFill>
                            <a:schemeClr val="tx1"/>
                          </a:solidFill>
                          <a:latin typeface="+mj-lt"/>
                          <a:ea typeface="+mn-ea"/>
                          <a:cs typeface="Arial" pitchFamily="34" charset="0"/>
                        </a:rPr>
                        <a:t>Part I.</a:t>
                      </a:r>
                      <a:endParaRPr lang="en-GB" sz="950" b="1" i="1" kern="1200" dirty="0">
                        <a:solidFill>
                          <a:schemeClr val="tx1"/>
                        </a:solidFill>
                        <a:latin typeface="+mj-lt"/>
                        <a:ea typeface="+mn-ea"/>
                        <a:cs typeface="Arial" pitchFamily="34" charset="0"/>
                      </a:endParaRPr>
                    </a:p>
                  </a:txBody>
                  <a:tcPr marL="0" marR="0" marT="54000" marB="54000">
                    <a:lnL>
                      <a:noFill/>
                    </a:lnL>
                    <a:lnR>
                      <a:noFill/>
                    </a:lnR>
                    <a:lnT w="63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hMerge="1">
                  <a:txBody>
                    <a:bodyPr/>
                    <a:lstStyle/>
                    <a:p>
                      <a:endParaRPr lang="en-GB" sz="950" dirty="0">
                        <a:latin typeface="+mj-lt"/>
                      </a:endParaRP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l" fontAlgn="b"/>
                      <a:r>
                        <a:rPr lang="cs-CZ" sz="950" b="0" i="0" u="sng" strike="noStrike" dirty="0">
                          <a:solidFill>
                            <a:srgbClr val="000000"/>
                          </a:solidFill>
                          <a:effectLst/>
                          <a:latin typeface="+mj-lt"/>
                        </a:rPr>
                        <a:t>Řádek 1</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cs-CZ" sz="950" dirty="0">
                          <a:latin typeface="+mj-lt"/>
                          <a:cs typeface="Arial" pitchFamily="34" charset="0"/>
                        </a:rPr>
                        <a:t>„</a:t>
                      </a:r>
                      <a:r>
                        <a:rPr lang="cs-CZ" sz="950" b="1" dirty="0" err="1">
                          <a:latin typeface="+mj-lt"/>
                          <a:cs typeface="Arial" pitchFamily="34" charset="0"/>
                        </a:rPr>
                        <a:t>Name</a:t>
                      </a:r>
                      <a:r>
                        <a:rPr lang="cs-CZ" sz="950" b="1" dirty="0">
                          <a:latin typeface="+mj-lt"/>
                          <a:cs typeface="Arial" pitchFamily="34" charset="0"/>
                        </a:rPr>
                        <a:t> </a:t>
                      </a:r>
                      <a:r>
                        <a:rPr lang="cs-CZ" sz="950" b="1" dirty="0" err="1">
                          <a:latin typeface="+mj-lt"/>
                          <a:cs typeface="Arial" pitchFamily="34" charset="0"/>
                        </a:rPr>
                        <a:t>of</a:t>
                      </a:r>
                      <a:r>
                        <a:rPr lang="cs-CZ" sz="950" b="1" dirty="0">
                          <a:latin typeface="+mj-lt"/>
                          <a:cs typeface="Arial" pitchFamily="34" charset="0"/>
                        </a:rPr>
                        <a:t> </a:t>
                      </a:r>
                      <a:r>
                        <a:rPr lang="cs-CZ" sz="950" b="1" dirty="0" err="1">
                          <a:latin typeface="+mj-lt"/>
                          <a:cs typeface="Arial" pitchFamily="34" charset="0"/>
                        </a:rPr>
                        <a:t>individual</a:t>
                      </a:r>
                      <a:r>
                        <a:rPr lang="cs-CZ" sz="950" b="1" dirty="0">
                          <a:latin typeface="+mj-lt"/>
                          <a:cs typeface="Arial" pitchFamily="34" charset="0"/>
                        </a:rPr>
                        <a:t> </a:t>
                      </a:r>
                      <a:r>
                        <a:rPr lang="cs-CZ" sz="950" b="1" dirty="0" err="1">
                          <a:latin typeface="+mj-lt"/>
                          <a:cs typeface="Arial" pitchFamily="34" charset="0"/>
                        </a:rPr>
                        <a:t>who</a:t>
                      </a:r>
                      <a:r>
                        <a:rPr lang="cs-CZ" sz="950" b="1" dirty="0">
                          <a:latin typeface="+mj-lt"/>
                          <a:cs typeface="Arial" pitchFamily="34" charset="0"/>
                        </a:rPr>
                        <a:t> </a:t>
                      </a:r>
                      <a:r>
                        <a:rPr lang="cs-CZ" sz="950" b="1" dirty="0" err="1">
                          <a:latin typeface="+mj-lt"/>
                          <a:cs typeface="Arial" pitchFamily="34" charset="0"/>
                        </a:rPr>
                        <a:t>is</a:t>
                      </a:r>
                      <a:r>
                        <a:rPr lang="cs-CZ" sz="950" b="1" dirty="0">
                          <a:latin typeface="+mj-lt"/>
                          <a:cs typeface="Arial" pitchFamily="34" charset="0"/>
                        </a:rPr>
                        <a:t> </a:t>
                      </a:r>
                      <a:r>
                        <a:rPr lang="cs-CZ" sz="950" b="1" dirty="0" err="1">
                          <a:latin typeface="+mj-lt"/>
                          <a:cs typeface="Arial" pitchFamily="34" charset="0"/>
                        </a:rPr>
                        <a:t>the</a:t>
                      </a:r>
                      <a:r>
                        <a:rPr lang="cs-CZ" sz="950" b="1" dirty="0">
                          <a:latin typeface="+mj-lt"/>
                          <a:cs typeface="Arial" pitchFamily="34" charset="0"/>
                        </a:rPr>
                        <a:t> </a:t>
                      </a:r>
                      <a:r>
                        <a:rPr lang="cs-CZ" sz="950" b="1" dirty="0" err="1">
                          <a:latin typeface="+mj-lt"/>
                          <a:cs typeface="Arial" pitchFamily="34" charset="0"/>
                        </a:rPr>
                        <a:t>beneficial</a:t>
                      </a:r>
                      <a:r>
                        <a:rPr lang="cs-CZ" sz="950" b="1" dirty="0">
                          <a:latin typeface="+mj-lt"/>
                          <a:cs typeface="Arial" pitchFamily="34" charset="0"/>
                        </a:rPr>
                        <a:t> </a:t>
                      </a:r>
                      <a:r>
                        <a:rPr lang="cs-CZ" sz="950" b="1" dirty="0" err="1">
                          <a:latin typeface="+mj-lt"/>
                          <a:cs typeface="Arial" pitchFamily="34" charset="0"/>
                        </a:rPr>
                        <a:t>owner</a:t>
                      </a:r>
                      <a:r>
                        <a:rPr lang="cs-CZ" sz="950" dirty="0">
                          <a:latin typeface="+mj-lt"/>
                          <a:cs typeface="Arial" pitchFamily="34" charset="0"/>
                        </a:rPr>
                        <a:t>“: </a:t>
                      </a:r>
                      <a:r>
                        <a:rPr lang="cs-CZ" sz="950" dirty="0">
                          <a:latin typeface="Georgia" pitchFamily="18" charset="0"/>
                          <a:cs typeface="Arial" pitchFamily="34" charset="0"/>
                        </a:rPr>
                        <a:t>Je-li klient jedinečným vlastníkem tzv. </a:t>
                      </a:r>
                      <a:r>
                        <a:rPr lang="cs-CZ" sz="950" dirty="0" err="1">
                          <a:latin typeface="Georgia" pitchFamily="18" charset="0"/>
                          <a:cs typeface="Arial" pitchFamily="34" charset="0"/>
                        </a:rPr>
                        <a:t>disregarded</a:t>
                      </a:r>
                      <a:r>
                        <a:rPr lang="cs-CZ" sz="950" dirty="0">
                          <a:latin typeface="Georgia" pitchFamily="18" charset="0"/>
                          <a:cs typeface="Arial" pitchFamily="34" charset="0"/>
                        </a:rPr>
                        <a:t> entity, která nenárokuje úlevy jakožto tzv. transparentní (hybridní) entita, vyplní formulář svým jménem. Jestliže je účet zároveň veden pod jménem společnosti, na řádek 7 do kolonky „Reference </a:t>
                      </a:r>
                      <a:r>
                        <a:rPr lang="cs-CZ" sz="950" dirty="0" err="1">
                          <a:latin typeface="Georgia" pitchFamily="18" charset="0"/>
                          <a:cs typeface="Arial" pitchFamily="34" charset="0"/>
                        </a:rPr>
                        <a:t>number</a:t>
                      </a:r>
                      <a:r>
                        <a:rPr lang="cs-CZ" sz="950" dirty="0">
                          <a:latin typeface="Georgia" pitchFamily="18" charset="0"/>
                          <a:cs typeface="Arial" pitchFamily="34" charset="0"/>
                        </a:rPr>
                        <a:t>“ vepíše klient jméno této společnosti. V případě, že klient nárokuje úlevy jakožto tzv. transparentní (hybridní) entita, vyplní namísto tohoto formuláře formulář W-8BEN-E. </a:t>
                      </a:r>
                      <a:endParaRPr lang="cs-CZ" sz="950" dirty="0">
                        <a:latin typeface="+mj-lt"/>
                        <a:cs typeface="Arial" pitchFamily="34" charset="0"/>
                      </a:endParaRPr>
                    </a:p>
                  </a:txBody>
                  <a:tcPr marL="36000" marR="0" marT="54000" marB="54000">
                    <a:lnL>
                      <a:noFill/>
                    </a:lnL>
                    <a:lnR>
                      <a:noFill/>
                    </a:lnR>
                    <a:lnT w="6350" cap="flat" cmpd="sng" algn="ctr">
                      <a:noFill/>
                      <a:prstDash val="solid"/>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0">
                <a:tc>
                  <a:txBody>
                    <a:bodyPr/>
                    <a:lstStyle/>
                    <a:p>
                      <a:pPr algn="l" fontAlgn="b"/>
                      <a:r>
                        <a:rPr lang="cs-CZ" sz="950" b="0" i="0" u="sng" strike="noStrike" dirty="0">
                          <a:solidFill>
                            <a:srgbClr val="000000"/>
                          </a:solidFill>
                          <a:effectLst/>
                          <a:latin typeface="+mj-lt"/>
                        </a:rPr>
                        <a:t>Řádek 2</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r>
                        <a:rPr lang="cs-CZ" sz="950" dirty="0">
                          <a:latin typeface="+mj-lt"/>
                          <a:cs typeface="Arial" pitchFamily="34" charset="0"/>
                        </a:rPr>
                        <a:t>„</a:t>
                      </a:r>
                      <a:r>
                        <a:rPr lang="cs-CZ" sz="950" b="1" dirty="0">
                          <a:latin typeface="+mj-lt"/>
                          <a:cs typeface="Arial" pitchFamily="34" charset="0"/>
                        </a:rPr>
                        <a:t>Country </a:t>
                      </a:r>
                      <a:r>
                        <a:rPr lang="cs-CZ" sz="950" b="1" dirty="0" err="1">
                          <a:latin typeface="+mj-lt"/>
                          <a:cs typeface="Arial" pitchFamily="34" charset="0"/>
                        </a:rPr>
                        <a:t>of</a:t>
                      </a:r>
                      <a:r>
                        <a:rPr lang="cs-CZ" sz="950" b="1" dirty="0">
                          <a:latin typeface="+mj-lt"/>
                          <a:cs typeface="Arial" pitchFamily="34" charset="0"/>
                        </a:rPr>
                        <a:t> </a:t>
                      </a:r>
                      <a:r>
                        <a:rPr lang="cs-CZ" sz="950" b="1" dirty="0" err="1">
                          <a:latin typeface="+mj-lt"/>
                          <a:cs typeface="Arial" pitchFamily="34" charset="0"/>
                        </a:rPr>
                        <a:t>citizenship</a:t>
                      </a:r>
                      <a:r>
                        <a:rPr lang="cs-CZ" sz="950" dirty="0">
                          <a:latin typeface="+mj-lt"/>
                          <a:cs typeface="Arial" pitchFamily="34" charset="0"/>
                        </a:rPr>
                        <a:t>“: </a:t>
                      </a:r>
                      <a:r>
                        <a:rPr lang="cs-CZ" sz="950" dirty="0">
                          <a:latin typeface="Georgia" pitchFamily="18" charset="0"/>
                          <a:cs typeface="Arial" pitchFamily="34" charset="0"/>
                        </a:rPr>
                        <a:t>V případě dvojího občanství vyplní klient tu zemi, jíž je v současnosti rezidentem, za předpokladu, že druhým občanstvím nejsou Spojené státy. V takovém případě vyplní klient namísto tohoto formuláře formulář W-9.</a:t>
                      </a:r>
                      <a:endParaRPr lang="en-GB" sz="950" dirty="0">
                        <a:latin typeface="+mj-lt"/>
                      </a:endParaRP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pPr algn="l" fontAlgn="b"/>
                      <a:r>
                        <a:rPr lang="cs-CZ" sz="950" b="0" i="0" u="sng" strike="noStrike" dirty="0">
                          <a:solidFill>
                            <a:srgbClr val="000000"/>
                          </a:solidFill>
                          <a:effectLst/>
                          <a:latin typeface="+mj-lt"/>
                        </a:rPr>
                        <a:t>Řádek 5</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l" fontAlgn="b"/>
                      <a:r>
                        <a:rPr lang="cs-CZ" sz="950" b="0" i="0" u="none" strike="noStrike" dirty="0">
                          <a:solidFill>
                            <a:srgbClr val="000000"/>
                          </a:solidFill>
                          <a:effectLst/>
                          <a:latin typeface="+mj-lt"/>
                        </a:rPr>
                        <a:t>:</a:t>
                      </a:r>
                    </a:p>
                  </a:txBody>
                  <a:tcPr marL="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marL="0" indent="0">
                        <a:spcAft>
                          <a:spcPts val="400"/>
                        </a:spcAft>
                        <a:buFont typeface="Wingdings" panose="05000000000000000000" pitchFamily="2" charset="2"/>
                        <a:buNone/>
                      </a:pPr>
                      <a:r>
                        <a:rPr lang="cs-CZ" sz="950" dirty="0">
                          <a:latin typeface="+mj-lt"/>
                          <a:cs typeface="Arial" pitchFamily="34" charset="0"/>
                        </a:rPr>
                        <a:t>„</a:t>
                      </a:r>
                      <a:r>
                        <a:rPr lang="cs-CZ" sz="950" b="1" dirty="0">
                          <a:latin typeface="+mj-lt"/>
                          <a:cs typeface="Arial" pitchFamily="34" charset="0"/>
                        </a:rPr>
                        <a:t>U.S.</a:t>
                      </a:r>
                      <a:r>
                        <a:rPr lang="cs-CZ" sz="950" dirty="0">
                          <a:latin typeface="+mj-lt"/>
                          <a:cs typeface="Arial" pitchFamily="34" charset="0"/>
                        </a:rPr>
                        <a:t> </a:t>
                      </a:r>
                      <a:r>
                        <a:rPr lang="cs-CZ" sz="950" b="1" dirty="0" err="1">
                          <a:latin typeface="+mj-lt"/>
                          <a:cs typeface="Arial" pitchFamily="34" charset="0"/>
                        </a:rPr>
                        <a:t>taxpayer</a:t>
                      </a:r>
                      <a:r>
                        <a:rPr lang="cs-CZ" sz="950" b="1" dirty="0">
                          <a:latin typeface="+mj-lt"/>
                          <a:cs typeface="Arial" pitchFamily="34" charset="0"/>
                        </a:rPr>
                        <a:t> </a:t>
                      </a:r>
                      <a:r>
                        <a:rPr lang="cs-CZ" sz="950" b="1" dirty="0" err="1">
                          <a:latin typeface="+mj-lt"/>
                          <a:cs typeface="Arial" pitchFamily="34" charset="0"/>
                        </a:rPr>
                        <a:t>identification</a:t>
                      </a:r>
                      <a:r>
                        <a:rPr lang="cs-CZ" sz="950" b="1" dirty="0">
                          <a:latin typeface="+mj-lt"/>
                          <a:cs typeface="Arial" pitchFamily="34" charset="0"/>
                        </a:rPr>
                        <a:t> </a:t>
                      </a:r>
                      <a:r>
                        <a:rPr lang="cs-CZ" sz="950" b="1" dirty="0" err="1">
                          <a:latin typeface="+mj-lt"/>
                          <a:cs typeface="Arial" pitchFamily="34" charset="0"/>
                        </a:rPr>
                        <a:t>number</a:t>
                      </a:r>
                      <a:r>
                        <a:rPr lang="cs-CZ" sz="950" dirty="0">
                          <a:latin typeface="+mj-lt"/>
                          <a:cs typeface="Arial" pitchFamily="34" charset="0"/>
                        </a:rPr>
                        <a:t>“: </a:t>
                      </a:r>
                      <a:r>
                        <a:rPr lang="cs-CZ" sz="950" dirty="0">
                          <a:latin typeface="Georgia" pitchFamily="18" charset="0"/>
                          <a:cs typeface="Arial" pitchFamily="34" charset="0"/>
                        </a:rPr>
                        <a:t>Není potřeba zadávat ITIN, pokud se úlevy vztahují k:</a:t>
                      </a:r>
                    </a:p>
                    <a:p>
                      <a:pPr marL="520842" lvl="1" indent="-285750">
                        <a:spcAft>
                          <a:spcPts val="400"/>
                        </a:spcAft>
                        <a:buFont typeface="+mj-lt"/>
                        <a:buAutoNum type="romanLcPeriod"/>
                      </a:pPr>
                      <a:r>
                        <a:rPr lang="cs-CZ" sz="950" dirty="0">
                          <a:latin typeface="Georgia" pitchFamily="18" charset="0"/>
                          <a:cs typeface="Arial" pitchFamily="34" charset="0"/>
                        </a:rPr>
                        <a:t>Dividendám a úrokům z jakéhokoli cenného papíru s neomezenou dobou platnosti vydaného investiční společností registrovanou podle zákona o Investičních společnostech z roku 1940 (podílový fond); </a:t>
                      </a:r>
                    </a:p>
                    <a:p>
                      <a:pPr marL="520842" lvl="1" indent="-285750">
                        <a:spcAft>
                          <a:spcPts val="400"/>
                        </a:spcAft>
                        <a:buFont typeface="+mj-lt"/>
                        <a:buAutoNum type="romanLcPeriod"/>
                      </a:pPr>
                      <a:r>
                        <a:rPr lang="cs-CZ" sz="950" dirty="0">
                          <a:latin typeface="Georgia" pitchFamily="18" charset="0"/>
                          <a:cs typeface="Arial" pitchFamily="34" charset="0"/>
                        </a:rPr>
                        <a:t>Dividendám, úrokům nebo licenčním poplatkům z podílů v podílových investičních fondech, které jsou (nebo byly) veřejně nabízeny a jsou registrovány u SEC podle zákona o cenných papírech z roku 1933; a </a:t>
                      </a:r>
                    </a:p>
                    <a:p>
                      <a:pPr marL="520842" lvl="1" indent="-285750">
                        <a:spcAft>
                          <a:spcPts val="400"/>
                        </a:spcAft>
                        <a:buFont typeface="+mj-lt"/>
                        <a:buAutoNum type="romanLcPeriod"/>
                      </a:pPr>
                      <a:r>
                        <a:rPr lang="cs-CZ" sz="950" dirty="0">
                          <a:latin typeface="Georgia" pitchFamily="18" charset="0"/>
                          <a:cs typeface="Arial" pitchFamily="34" charset="0"/>
                        </a:rPr>
                        <a:t>Příjmům vztahujícím se k zápůjčkám některých z výše uvedených cenných papírů.</a:t>
                      </a:r>
                    </a:p>
                  </a:txBody>
                  <a:tcPr marL="36000" marR="0" marT="54000" marB="54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16000">
                <a:tc gridSpan="3">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cs-CZ" sz="950" b="1" i="1" dirty="0">
                          <a:latin typeface="Georgia" pitchFamily="18" charset="0"/>
                          <a:cs typeface="Arial" pitchFamily="34" charset="0"/>
                        </a:rPr>
                        <a:t>Part III.</a:t>
                      </a:r>
                    </a:p>
                  </a:txBody>
                  <a:tcPr marL="0" marR="0" marT="36000" marB="36000">
                    <a:lnL>
                      <a:noFill/>
                    </a:lnL>
                    <a:lnR>
                      <a:noFill/>
                    </a:lnR>
                    <a:lnT w="6350" cap="flat" cmpd="sng" algn="ctr">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u="sng" dirty="0">
                        <a:latin typeface="+mj-lt"/>
                      </a:endParaRPr>
                    </a:p>
                  </a:txBody>
                  <a:tcPr marL="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dirty="0">
                        <a:latin typeface="+mj-lt"/>
                      </a:endParaRPr>
                    </a:p>
                  </a:txBody>
                  <a:tcPr marL="3600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0">
                <a:tc gridSpan="3">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Klient je </a:t>
                      </a:r>
                      <a:r>
                        <a:rPr kumimoji="0" lang="cs-CZ" sz="950" b="1"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osvobozenou zahraniční osobou </a:t>
                      </a: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pro daný kalendářní rok, jestliže:</a:t>
                      </a:r>
                    </a:p>
                    <a:p>
                      <a:pPr marL="520842" marR="0" lvl="1" indent="-285750" algn="l" defTabSz="1018824" rtl="0" eaLnBrk="1" fontAlgn="auto" latinLnBrk="0" hangingPunct="1">
                        <a:lnSpc>
                          <a:spcPct val="100000"/>
                        </a:lnSpc>
                        <a:spcBef>
                          <a:spcPts val="0"/>
                        </a:spcBef>
                        <a:spcAft>
                          <a:spcPts val="400"/>
                        </a:spcAft>
                        <a:buClrTx/>
                        <a:buSzTx/>
                        <a:buFont typeface="+mj-lt"/>
                        <a:buAutoNum type="romanLcPeriod"/>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Je cizincem bez trvalého pobytu nebo zahraniční korporací, partnerstvím, nebo fondem; </a:t>
                      </a:r>
                    </a:p>
                    <a:p>
                      <a:pPr marL="520842" marR="0" lvl="1" indent="-285750" algn="l" defTabSz="1018824" rtl="0" eaLnBrk="1" fontAlgn="auto" latinLnBrk="0" hangingPunct="1">
                        <a:lnSpc>
                          <a:spcPct val="100000"/>
                        </a:lnSpc>
                        <a:spcBef>
                          <a:spcPts val="0"/>
                        </a:spcBef>
                        <a:spcAft>
                          <a:spcPts val="400"/>
                        </a:spcAft>
                        <a:buClrTx/>
                        <a:buSzTx/>
                        <a:buFont typeface="+mj-lt"/>
                        <a:buAutoNum type="romanLcPeriod"/>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Je fyzickou osobou, která nebyla a neplánuje být přítomna ve Spojených státech v součtu 183 a více dní v průběhu kalendářního roku; a </a:t>
                      </a:r>
                    </a:p>
                    <a:p>
                      <a:pPr marL="520842" marR="0" lvl="1" indent="-285750" algn="l" defTabSz="1018824" rtl="0" eaLnBrk="1" fontAlgn="auto" latinLnBrk="0" hangingPunct="1">
                        <a:lnSpc>
                          <a:spcPct val="100000"/>
                        </a:lnSpc>
                        <a:spcBef>
                          <a:spcPts val="0"/>
                        </a:spcBef>
                        <a:spcAft>
                          <a:spcPts val="400"/>
                        </a:spcAft>
                        <a:buClrTx/>
                        <a:buSzTx/>
                        <a:buFont typeface="+mj-lt"/>
                        <a:buAutoNum type="romanLcPeriod"/>
                        <a:tabLst/>
                        <a:defRPr/>
                      </a:pPr>
                      <a:r>
                        <a:rPr kumimoji="0" lang="cs-CZ" sz="950" b="0" i="0" u="none" strike="noStrike" kern="1200" cap="none" spc="0" normalizeH="0" baseline="0" noProof="0" dirty="0">
                          <a:ln>
                            <a:noFill/>
                          </a:ln>
                          <a:solidFill>
                            <a:srgbClr val="000000"/>
                          </a:solidFill>
                          <a:effectLst/>
                          <a:uLnTx/>
                          <a:uFillTx/>
                          <a:latin typeface="Georgia" pitchFamily="18" charset="0"/>
                          <a:ea typeface="+mn-ea"/>
                          <a:cs typeface="Arial" pitchFamily="34" charset="0"/>
                        </a:rPr>
                        <a:t>Nezabývá se a neplánuje se v průběhu tohoto roku zabývat obchodní činností ve Spojených státech, s níž spojené výnosy pochází z transakcí s cennými papíry nebo směnného obchodu.</a:t>
                      </a:r>
                    </a:p>
                  </a:txBody>
                  <a:tcPr marL="0" marR="0" marT="54000" marB="54000">
                    <a:lnL>
                      <a:noFill/>
                    </a:lnL>
                    <a:lnR>
                      <a:noFill/>
                    </a:lnR>
                    <a:lnT w="12700" cmpd="sng">
                      <a:noFill/>
                      <a:prstDash val="sysDot"/>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950" u="sng" dirty="0">
                        <a:latin typeface="+mj-lt"/>
                      </a:endParaRPr>
                    </a:p>
                  </a:txBody>
                  <a:tcPr marL="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GB" sz="950" dirty="0">
                        <a:latin typeface="+mj-lt"/>
                      </a:endParaRPr>
                    </a:p>
                  </a:txBody>
                  <a:tcPr marL="36000" marR="0" marT="18000" marB="18000">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054275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SCRIPTOR" val="Business Unit"/>
  <p:tag name="FOOTERHEIGHT" val="550"/>
  <p:tag name="HORIZONTALTOCTYPE" val="Header TOC"/>
  <p:tag name="PRESENTATIONDISCLAIMER" val="No Disclaimer"/>
  <p:tag name="SHOWPRESENTATIONDISCLAIMER" val="No"/>
  <p:tag name="SMRTDOCUMENTTYPE" val="2"/>
  <p:tag name="TABLEDEFAULTFONTSIZE" val="18"/>
  <p:tag name="TABLEHEADERFONTSIZE" val="20"/>
  <p:tag name="TABLESTYLEID" val="{74ED0A72-4B8E-423B-AE2F-120ADE3C16FB}"/>
  <p:tag name="TOCAPPENDIXTEXT" val="Appendices"/>
  <p:tag name="TOCTEXT" val="Agenda"/>
  <p:tag name="TOCAGENDATEXT" val="Agenda"/>
  <p:tag name="TOCPAGETEXT" val="Page"/>
  <p:tag name="TOCSECTIONTEXT" val=" "/>
  <p:tag name="PICTURE" val="Hong Kong businessmen at the International Finance Centre"/>
  <p:tag name="SMARTTOCSLIDENUMBER" val="2"/>
  <p:tag name="SMARTTOCSTYLE" val="Presentation Agenda  [new brand]"/>
  <p:tag name="SMARTTOCHYPERLINK" val="YES"/>
  <p:tag name="SHOW DRAFT STAMP" val="YES"/>
  <p:tag name="SHOW DATE FILEPATH" val="NO"/>
  <p:tag name="PRESENTATION THEME COLOR" val="PwC Burgundy"/>
  <p:tag name="HASFRONTIMAGE" val="YES"/>
  <p:tag name="BUSINESSUNITCOVERTEXT" val="Advisory"/>
  <p:tag name="TITLE" val="Presentation Title"/>
  <p:tag name="SUBTITLE" val="Subtitle"/>
  <p:tag name="CONFIDENTIALITY STAMP" val="Confidential"/>
  <p:tag name="DRAFT STAMP" val="Draft"/>
  <p:tag name="REPORT DATE" val="11 July 2014"/>
  <p:tag name="TOCAGENDALANGUAGETEXT" val="Agenda"/>
  <p:tag name="TOCPAGELANGUAGETEXT" val="Page"/>
  <p:tag name="LANGUAGE" val="English (UK)"/>
  <p:tag name="GRIDON" val="No"/>
</p:tagLst>
</file>

<file path=ppt/tags/tag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4.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6.xml><?xml version="1.0" encoding="utf-8"?>
<p:tagLst xmlns:a="http://schemas.openxmlformats.org/drawingml/2006/main" xmlns:r="http://schemas.openxmlformats.org/officeDocument/2006/relationships" xmlns:p="http://schemas.openxmlformats.org/presentationml/2006/main">
  <p:tag name="SMARTOBJECT" val="Confidentiality stamp Large Title and Subtitle v.2"/>
  <p:tag name="SMARTREAD" val="{@Confidentiality stamp}"/>
  <p:tag name="SMARTWRITE" val="{@Confidentiality stamp}"/>
  <p:tag name="SMARTLINKEDSHAPEID" val="SideBar"/>
</p:tagLst>
</file>

<file path=ppt/tags/tag7.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 name="SMARTLINKEDSHAPEID" val="SideBar"/>
</p:tagLst>
</file>

<file path=ppt/tags/tag8.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 name="SMARTLINKEDSHAPEID" val="SideBar"/>
</p:tagLst>
</file>

<file path=ppt/tags/tag9.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0.xml><?xml version="1.0" encoding="utf-8"?>
<p:tagLst xmlns:a="http://schemas.openxmlformats.org/drawingml/2006/main" xmlns:r="http://schemas.openxmlformats.org/officeDocument/2006/relationships" xmlns:p="http://schemas.openxmlformats.org/presentationml/2006/main">
  <p:tag name="FULLLENGTH" val="True"/>
</p:tagLst>
</file>

<file path=ppt/tags/tag1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6.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9.xml><?xml version="1.0" encoding="utf-8"?>
<p:tagLst xmlns:a="http://schemas.openxmlformats.org/drawingml/2006/main" xmlns:r="http://schemas.openxmlformats.org/officeDocument/2006/relationships" xmlns:p="http://schemas.openxmlformats.org/presentationml/2006/main">
  <p:tag name="FULLLENGTH" val="True"/>
</p:tagLst>
</file>

<file path=ppt/tags/tag20.xml><?xml version="1.0" encoding="utf-8"?>
<p:tagLst xmlns:a="http://schemas.openxmlformats.org/drawingml/2006/main" xmlns:r="http://schemas.openxmlformats.org/officeDocument/2006/relationships" xmlns:p="http://schemas.openxmlformats.org/presentationml/2006/main">
  <p:tag name="FULLLENGTH" val="True"/>
</p:tagLst>
</file>

<file path=ppt/tags/tag2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2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2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6.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2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2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3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3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3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3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3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4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4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4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4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4.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45.xml><?xml version="1.0" encoding="utf-8"?>
<p:tagLst xmlns:a="http://schemas.openxmlformats.org/drawingml/2006/main" xmlns:r="http://schemas.openxmlformats.org/officeDocument/2006/relationships" xmlns:p="http://schemas.openxmlformats.org/presentationml/2006/main">
  <p:tag name="FULLLENGTH" val="True"/>
</p:tagLst>
</file>

<file path=ppt/tags/tag46.xml><?xml version="1.0" encoding="utf-8"?>
<p:tagLst xmlns:a="http://schemas.openxmlformats.org/drawingml/2006/main" xmlns:r="http://schemas.openxmlformats.org/officeDocument/2006/relationships" xmlns:p="http://schemas.openxmlformats.org/presentationml/2006/main">
  <p:tag name="FULLLENGTH" val="True"/>
</p:tagLst>
</file>

<file path=ppt/tags/tag47.xml><?xml version="1.0" encoding="utf-8"?>
<p:tagLst xmlns:a="http://schemas.openxmlformats.org/drawingml/2006/main" xmlns:r="http://schemas.openxmlformats.org/officeDocument/2006/relationships" xmlns:p="http://schemas.openxmlformats.org/presentationml/2006/main">
  <p:tag name="FULLLENGTH" val="True"/>
</p:tagLst>
</file>

<file path=ppt/tags/tag4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4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5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5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5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5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56.xml><?xml version="1.0" encoding="utf-8"?>
<p:tagLst xmlns:a="http://schemas.openxmlformats.org/drawingml/2006/main" xmlns:r="http://schemas.openxmlformats.org/officeDocument/2006/relationships" xmlns:p="http://schemas.openxmlformats.org/presentationml/2006/main">
  <p:tag name="FULLLENGTH" val="True"/>
</p:tagLst>
</file>

<file path=ppt/tags/tag57.xml><?xml version="1.0" encoding="utf-8"?>
<p:tagLst xmlns:a="http://schemas.openxmlformats.org/drawingml/2006/main" xmlns:r="http://schemas.openxmlformats.org/officeDocument/2006/relationships" xmlns:p="http://schemas.openxmlformats.org/presentationml/2006/main">
  <p:tag name="FULLLENGTH" val="True"/>
</p:tagLst>
</file>

<file path=ppt/tags/tag58.xml><?xml version="1.0" encoding="utf-8"?>
<p:tagLst xmlns:a="http://schemas.openxmlformats.org/drawingml/2006/main" xmlns:r="http://schemas.openxmlformats.org/officeDocument/2006/relationships" xmlns:p="http://schemas.openxmlformats.org/presentationml/2006/main">
  <p:tag name="FULLLENGTH" val="True"/>
</p:tagLst>
</file>

<file path=ppt/tags/tag5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6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6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6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6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6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67.xml><?xml version="1.0" encoding="utf-8"?>
<p:tagLst xmlns:a="http://schemas.openxmlformats.org/drawingml/2006/main" xmlns:r="http://schemas.openxmlformats.org/officeDocument/2006/relationships" xmlns:p="http://schemas.openxmlformats.org/presentationml/2006/main">
  <p:tag name="FULLLENGTH" val="True"/>
</p:tagLst>
</file>

<file path=ppt/tags/tag68.xml><?xml version="1.0" encoding="utf-8"?>
<p:tagLst xmlns:a="http://schemas.openxmlformats.org/drawingml/2006/main" xmlns:r="http://schemas.openxmlformats.org/officeDocument/2006/relationships" xmlns:p="http://schemas.openxmlformats.org/presentationml/2006/main">
  <p:tag name="FULLLENGTH" val="True"/>
</p:tagLst>
</file>

<file path=ppt/tags/tag69.xml><?xml version="1.0" encoding="utf-8"?>
<p:tagLst xmlns:a="http://schemas.openxmlformats.org/drawingml/2006/main" xmlns:r="http://schemas.openxmlformats.org/officeDocument/2006/relationships" xmlns:p="http://schemas.openxmlformats.org/presentationml/2006/main">
  <p:tag name="FULLLENGTH" val="True"/>
</p:tagLst>
</file>

<file path=ppt/tags/tag7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7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7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7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8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8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8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8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1.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9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3.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9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9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96.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8.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9.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1.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0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0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0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07.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9.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1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1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1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1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1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1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8.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19.xml><?xml version="1.0" encoding="utf-8"?>
<p:tagLst xmlns:a="http://schemas.openxmlformats.org/drawingml/2006/main" xmlns:r="http://schemas.openxmlformats.org/officeDocument/2006/relationships" xmlns:p="http://schemas.openxmlformats.org/presentationml/2006/main">
  <p:tag name="PWC TEXT STANDARD" val=";djapoicjv"/>
</p:tagLst>
</file>

<file path=ppt/tags/tag12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1.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 name="SMARTOBJECT" val="StandardSectionDivider"/>
</p:tagLst>
</file>

<file path=ppt/tags/tag12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25.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26.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2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8.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2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2.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33.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34.xml><?xml version="1.0" encoding="utf-8"?>
<p:tagLst xmlns:a="http://schemas.openxmlformats.org/drawingml/2006/main" xmlns:r="http://schemas.openxmlformats.org/officeDocument/2006/relationships" xmlns:p="http://schemas.openxmlformats.org/presentationml/2006/main">
  <p:tag name="PWC TEXT" val=";lhd;lao"/>
</p:tagLst>
</file>

<file path=ppt/tags/tag13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36.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3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9.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0.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1.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4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43.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4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7.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8.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Cover with Content v.2"/>
</p:tagLst>
</file>

<file path=ppt/tags/tag149.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50.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1.xml><?xml version="1.0" encoding="utf-8"?>
<p:tagLst xmlns:a="http://schemas.openxmlformats.org/drawingml/2006/main" xmlns:r="http://schemas.openxmlformats.org/officeDocument/2006/relationships" xmlns:p="http://schemas.openxmlformats.org/presentationml/2006/main">
  <p:tag name="SMARTREAD" val="{@Confidentiality stamp}"/>
  <p:tag name="SMARTWRITE" val="{@Confidentiality stamp}"/>
  <p:tag name="SMARTOBJECT" val="Confidentiality stamp Cover with Content v.2"/>
  <p:tag name="SMARTLINKEDSHAPEID" val="SideBar"/>
</p:tagLst>
</file>

<file path=ppt/tags/tag152.xml><?xml version="1.0" encoding="utf-8"?>
<p:tagLst xmlns:a="http://schemas.openxmlformats.org/drawingml/2006/main" xmlns:r="http://schemas.openxmlformats.org/officeDocument/2006/relationships" xmlns:p="http://schemas.openxmlformats.org/presentationml/2006/main">
  <p:tag name="SMARTREAD" val="{@Draft stamp}"/>
  <p:tag name="SMARTISVISIBLE" val="{@Show Draft stamp} = Yes"/>
  <p:tag name="SMARTWRITE" val="{@Draft stamp}"/>
  <p:tag name="SMARTOBJECT" val="Draft stamp Cover with Content v.2"/>
  <p:tag name="SMARTLINKEDSHAPEID" val="SideBar"/>
</p:tagLst>
</file>

<file path=ppt/tags/tag153.xml><?xml version="1.0" encoding="utf-8"?>
<p:tagLst xmlns:a="http://schemas.openxmlformats.org/drawingml/2006/main" xmlns:r="http://schemas.openxmlformats.org/officeDocument/2006/relationships" xmlns:p="http://schemas.openxmlformats.org/presentationml/2006/main">
  <p:tag name="SMARTREAD" val="{@Report date}"/>
  <p:tag name="SMARTWRITE" val="{@Report date}"/>
  <p:tag name="SMARTOBJECT" val="Report date Cover with Content v.2"/>
  <p:tag name="SMARTLINKEDSHAPEID" val="SideBar"/>
</p:tagLst>
</file>

<file path=ppt/tags/tag154.xml><?xml version="1.0" encoding="utf-8"?>
<p:tagLst xmlns:a="http://schemas.openxmlformats.org/drawingml/2006/main" xmlns:r="http://schemas.openxmlformats.org/officeDocument/2006/relationships" xmlns:p="http://schemas.openxmlformats.org/presentationml/2006/main">
  <p:tag name="SMARTOBJECT" val="Cover Content"/>
  <p:tag name="SMARTLINKEDSHAPEID" val="SideBar"/>
</p:tagLst>
</file>

<file path=ppt/tags/tag155.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56.xml><?xml version="1.0" encoding="utf-8"?>
<p:tagLst xmlns:a="http://schemas.openxmlformats.org/drawingml/2006/main" xmlns:r="http://schemas.openxmlformats.org/officeDocument/2006/relationships" xmlns:p="http://schemas.openxmlformats.org/presentationml/2006/main">
  <p:tag name="SMARTREAD" val="{@BusinessUnitCoverText}"/>
  <p:tag name="SMARTWRITE" val="{@BusinessUnitCoverText}"/>
  <p:tag name="SMARTOBJECT" val="No Colour v.2"/>
</p:tagLst>
</file>

<file path=ppt/tags/tag157.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58.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9.xml><?xml version="1.0" encoding="utf-8"?>
<p:tagLst xmlns:a="http://schemas.openxmlformats.org/drawingml/2006/main" xmlns:r="http://schemas.openxmlformats.org/officeDocument/2006/relationships" xmlns:p="http://schemas.openxmlformats.org/presentationml/2006/main">
  <p:tag name="SMARTOBJECT" val="Confidentiality stamp Fixed Logo v.2"/>
  <p:tag name="SMARTREAD" val="{@Confidentiality stamp}"/>
  <p:tag name="SMARTWRITE" val="{@Confidentiality stamp}"/>
  <p:tag name="SMARTLINKEDSHAPEID" val="SideBar"/>
</p:tagLst>
</file>

<file path=ppt/tags/tag160.xml><?xml version="1.0" encoding="utf-8"?>
<p:tagLst xmlns:a="http://schemas.openxmlformats.org/drawingml/2006/main" xmlns:r="http://schemas.openxmlformats.org/officeDocument/2006/relationships" xmlns:p="http://schemas.openxmlformats.org/presentationml/2006/main">
  <p:tag name="SMARTOBJECT" val="Draft stamp Fixed Logo v.2"/>
  <p:tag name="SMARTREAD" val="{@Draft stamp}"/>
  <p:tag name="SMARTWRITE" val="{@Draft stamp}"/>
  <p:tag name="SMARTISVISIBLE" val="{@Show Draft stamp} = Yes"/>
  <p:tag name="SMARTLINKEDSHAPEID" val="SideBar"/>
</p:tagLst>
</file>

<file path=ppt/tags/tag161.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Fixed Logo v.2"/>
  <p:tag name="SMARTREAD" val="{@Report date}"/>
  <p:tag name="SMARTLINKEDSHAPEID" val="SideBar"/>
</p:tagLst>
</file>

<file path=ppt/tags/tag162.xml><?xml version="1.0" encoding="utf-8"?>
<p:tagLst xmlns:a="http://schemas.openxmlformats.org/drawingml/2006/main" xmlns:r="http://schemas.openxmlformats.org/officeDocument/2006/relationships" xmlns:p="http://schemas.openxmlformats.org/presentationml/2006/main">
  <p:tag name="SMARTOBJECT" val="Descriptor Colour v.2"/>
  <p:tag name="SMARTREAD" val="{@BusinessUnitCoverText}"/>
  <p:tag name="SMARTWRITE" val="{@BusinessUnitCoverText}"/>
</p:tagLst>
</file>

<file path=ppt/tags/tag163.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64.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65.xml><?xml version="1.0" encoding="utf-8"?>
<p:tagLst xmlns:a="http://schemas.openxmlformats.org/drawingml/2006/main" xmlns:r="http://schemas.openxmlformats.org/officeDocument/2006/relationships" xmlns:p="http://schemas.openxmlformats.org/presentationml/2006/main">
  <p:tag name="SMARTOBJECT" val="Confidentiality stamp Colour v.2"/>
  <p:tag name="SMARTREAD" val="{@Confidentiality stamp}"/>
  <p:tag name="SMARTWRITE" val="{@Confidentiality stamp}"/>
  <p:tag name="SMARTLINKEDSHAPEID" val="SideBar"/>
</p:tagLst>
</file>

<file path=ppt/tags/tag166.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Draft stamp Colour v.2"/>
  <p:tag name="SMARTREAD" val="{@Draft stamp}"/>
  <p:tag name="SMARTWRITE" val="{@Draft stamp}"/>
  <p:tag name="SMARTLINKEDSHAPEID" val="SideBar"/>
</p:tagLst>
</file>

<file path=ppt/tags/tag167.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Colour v.2"/>
  <p:tag name="SMARTREAD" val="{@Report date}"/>
  <p:tag name="SMARTLINKEDSHAPEID" val="SideBar"/>
</p:tagLst>
</file>

<file path=ppt/tags/tag168.xml><?xml version="1.0" encoding="utf-8"?>
<p:tagLst xmlns:a="http://schemas.openxmlformats.org/drawingml/2006/main" xmlns:r="http://schemas.openxmlformats.org/officeDocument/2006/relationships" xmlns:p="http://schemas.openxmlformats.org/presentationml/2006/main">
  <p:tag name="UNLOCK SHAPES" val="No"/>
</p:tagLst>
</file>

<file path=ppt/tags/tag169.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0.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1.xml><?xml version="1.0" encoding="utf-8"?>
<p:tagLst xmlns:a="http://schemas.openxmlformats.org/drawingml/2006/main" xmlns:r="http://schemas.openxmlformats.org/officeDocument/2006/relationships" xmlns:p="http://schemas.openxmlformats.org/presentationml/2006/main">
  <p:tag name="SMARTSHAPETYPE" val="Table"/>
  <p:tag name="TABLEID" val="66da93bd-ca2c-4f28-ad06-e4a83ed42a1c"/>
</p:tagLst>
</file>

<file path=ppt/tags/tag17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3.xml><?xml version="1.0" encoding="utf-8"?>
<p:tagLst xmlns:a="http://schemas.openxmlformats.org/drawingml/2006/main" xmlns:r="http://schemas.openxmlformats.org/officeDocument/2006/relationships" xmlns:p="http://schemas.openxmlformats.org/presentationml/2006/main">
  <p:tag name="SMARTSHAPETYPE" val="Table"/>
  <p:tag name="TABLEID" val="66da93bd-ca2c-4f28-ad06-e4a83ed42a1c"/>
</p:tagLst>
</file>

<file path=ppt/theme/theme1.xml><?xml version="1.0" encoding="utf-8"?>
<a:theme xmlns:a="http://schemas.openxmlformats.org/drawingml/2006/main" name="Presentation">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6900"/>
        </a:solidFill>
        <a:ln w="25400">
          <a:solidFill>
            <a:schemeClr val="accent5"/>
          </a:solidFill>
        </a:ln>
      </a:spPr>
      <a:bodyPr vert="horz" wrap="square" lIns="91440" tIns="45720" rIns="91440" bIns="45720" rtlCol="0" anchor="ctr">
        <a:noAutofit/>
      </a:bodyPr>
      <a:lstStyle>
        <a:defPPr algn="ctr">
          <a:defRPr noProof="0" dirty="0" smtClean="0"/>
        </a:defPPr>
      </a:lstStyle>
    </a:spDef>
    <a:txDef>
      <a:spPr>
        <a:noFill/>
        <a:ln w="6350">
          <a:solidFill>
            <a:schemeClr val="accent2"/>
          </a:solidFill>
          <a:prstDash val="sysDash"/>
        </a:ln>
      </a:spPr>
      <a:bodyPr wrap="square" lIns="36000" tIns="36000" rIns="36000" bIns="36000" rtlCol="0">
        <a:noAutofit/>
      </a:bodyPr>
      <a:lstStyle>
        <a:defPPr indent="-274320">
          <a:defRPr sz="1000" dirty="0" smtClean="0">
            <a:latin typeface="Georgia" pitchFamily="18"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illProduct" ma:contentTypeID="0x010100C568DB52D9D0A14D9B2FDCC96666E9F2007948130EC3DB064584E219954237AF39004C1F8B46085B4D22B1CDC3DE08CFFB9C00CCB6B21716F34F9886B215774BC9583B00F20AC3D88262A64696D9541EB74950FD" ma:contentTypeVersion="187" ma:contentTypeDescription="Vytvoří nový dokument" ma:contentTypeScope="" ma:versionID="e5be3421539b0c877407f36491c0b137">
  <xsd:schema xmlns:xsd="http://www.w3.org/2001/XMLSchema" xmlns:xs="http://www.w3.org/2001/XMLSchema" xmlns:p="http://schemas.microsoft.com/office/2006/metadata/properties" xmlns:ns1="http://schemas.microsoft.com/sharepoint/v3" xmlns:ns2="653b3428-9d3e-4d90-bf4a-d8089ca6afb2" targetNamespace="http://schemas.microsoft.com/office/2006/metadata/properties" ma:root="true" ma:fieldsID="7dbdd301fd4dedb63c6c4bbf275933fb" ns1:_="" ns2:_="">
    <xsd:import namespace="http://schemas.microsoft.com/sharepoint/v3"/>
    <xsd:import namespace="653b3428-9d3e-4d90-bf4a-d8089ca6afb2"/>
    <xsd:element name="properties">
      <xsd:complexType>
        <xsd:sequence>
          <xsd:element name="documentManagement">
            <xsd:complexType>
              <xsd:all>
                <xsd:element ref="ns1:Comments" minOccurs="0"/>
                <xsd:element ref="ns1:PublishingStartDate" minOccurs="0"/>
                <xsd:element ref="ns1:PublishingExpirationDate" minOccurs="0"/>
                <xsd:element ref="ns1:PublishingContact" minOccurs="0"/>
                <xsd:element ref="ns1:PublishingContactEmail" minOccurs="0"/>
                <xsd:element ref="ns1:PublishingContactName" minOccurs="0"/>
                <xsd:element ref="ns1:PublishingContactPicture" minOccurs="0"/>
                <xsd:element ref="ns1:PublishingPageLayout" minOccurs="0"/>
                <xsd:element ref="ns1:PublishingVariationGroupID" minOccurs="0"/>
                <xsd:element ref="ns1:PublishingVariationRelationshipLinkFieldID" minOccurs="0"/>
                <xsd:element ref="ns1:PublishingRollupImage" minOccurs="0"/>
                <xsd:element ref="ns1:Audience" minOccurs="0"/>
                <xsd:element ref="ns1:PublishingIsFurlPage" minOccurs="0"/>
                <xsd:element ref="ns1:SeoBrowserTitle" minOccurs="0"/>
                <xsd:element ref="ns1:SeoMetaDescription" minOccurs="0"/>
                <xsd:element ref="ns1:SeoKeywords" minOccurs="0"/>
                <xsd:element ref="ns1:SeoRobotsNoIndex" minOccurs="0"/>
                <xsd:element ref="ns1:PublishingPageContent" minOccurs="0"/>
                <xsd:element ref="ns1:AverageRating" minOccurs="0"/>
                <xsd:element ref="ns1:RatingCount" minOccurs="0"/>
                <xsd:element ref="ns1:RatedBy" minOccurs="0"/>
                <xsd:element ref="ns1:Ratings" minOccurs="0"/>
                <xsd:element ref="ns2:e1a5b98cdd71426dacb6e478c7a5882f" minOccurs="0"/>
                <xsd:element ref="ns2:TaxCatchAll" minOccurs="0"/>
                <xsd:element ref="ns2:TaxCatchAllLabel" minOccurs="0"/>
                <xsd:element ref="ns2:MillVersionChanges" minOccurs="0"/>
                <xsd:element ref="ns2:MillAuthor" minOccurs="0"/>
                <xsd:element ref="ns2:MillValidFrom" minOccurs="0"/>
                <xsd:element ref="ns2:MillValidTo" minOccurs="0"/>
                <xsd:element ref="ns1:MillRelatedContent" minOccurs="0"/>
                <xsd:element ref="ns2:MillMethodical" minOccurs="0"/>
                <xsd:element ref="ns2:MillApprovalCategory" minOccurs="0"/>
                <xsd:element ref="ns2:MillApprovers" minOccurs="0"/>
                <xsd:element ref="ns2:MillApproversChangeReason" minOccurs="0"/>
                <xsd:element ref="ns2:n54d8c06eb7749758eb456cad4e6d9ce" minOccurs="0"/>
                <xsd:element ref="ns1:MillAttachments" minOccurs="0"/>
                <xsd:element ref="ns2:kbd9dbd47ab24e1ab570dca70a502d49" minOccurs="0"/>
                <xsd:element ref="ns2:MillRestrictPermissionsFor" minOccurs="0"/>
                <xsd:element ref="ns2:MillNumbeOfViews" minOccurs="0"/>
                <xsd:element ref="ns2:MillProductState" minOccurs="0"/>
                <xsd:element ref="ns2:MillProductLog" minOccurs="0"/>
                <xsd:element ref="ns2:AuthoringId" minOccurs="0"/>
                <xsd:element ref="ns2:AuthoringVersion" minOccurs="0"/>
                <xsd:element ref="ns2:Garant" minOccurs="0"/>
                <xsd:element ref="ns2:MenuOrder" minOccurs="0"/>
                <xsd:element ref="ns2:ReadConfirmation" minOccurs="0"/>
                <xsd:element ref="ns2:MillContactPers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8" nillable="true" ma:displayName="Komentář" ma:internalName="Comments">
      <xsd:simpleType>
        <xsd:restriction base="dms:Note">
          <xsd:maxLength value="255"/>
        </xsd:restriction>
      </xsd:simpleType>
    </xsd:element>
    <xsd:element name="PublishingStartDate" ma:index="9" nillable="true" ma:displayName="Datum zahájení plánování" ma:description="Datum zahájení plánování je sloupec webu, který vytvořila funkce Publikování. Používá se k zadání data a času, od kterého se tato stránka začne návštěvníkům webu zobrazovat." ma:hidden="true" ma:internalName="PublishingStartDate">
      <xsd:simpleType>
        <xsd:restriction base="dms:Unknown"/>
      </xsd:simpleType>
    </xsd:element>
    <xsd:element name="PublishingExpirationDate" ma:index="10" nillable="true" ma:displayName="Datum ukončení plánování" ma:description="Datum ukončení plánování je sloupec webu, který vytvořila funkce Publikování. Používá se k zadání data a času, od kterého se tato stránka už nebude návštěvníkům webu zobrazovat." ma:hidden="true" ma:internalName="PublishingExpirationDate">
      <xsd:simpleType>
        <xsd:restriction base="dms:Unknown"/>
      </xsd:simpleType>
    </xsd:element>
    <xsd:element name="PublishingContact" ma:index="11" nillable="true" ma:displayName="Kontakt" ma:description="Kontakt je sloupec webu, který vytvořila funkce Publikování. Používá se u typu obsahu stránky jako osoba nebo skupina, která je kontaktní osobou nebo skupinou pro stránku." ma:list="UserInfo" ma:internalName="Publishing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ingContactEmail" ma:index="12" nillable="true" ma:displayName="Kontaktní e-mailová adresa" ma:description="Kontaktní e-mailová adresa je sloupec webu, který vytvořila funkce Publikování. Používá se u typu obsahu stránky jako e-mailová adresa osoby nebo skupiny, která slouží jako kontaktní osoba nebo skupina v souvislosti se stránkou." ma:internalName="PublishingContactEmail">
      <xsd:simpleType>
        <xsd:restriction base="dms:Text">
          <xsd:maxLength value="255"/>
        </xsd:restriction>
      </xsd:simpleType>
    </xsd:element>
    <xsd:element name="PublishingContactName" ma:index="13" nillable="true" ma:displayName="Jméno kontaktu" ma:description="Jméno kontaktu je sloupec webu, který vytvořila funkce Publikování. Používá se u typu obsahu stránky jako jméno osoby nebo název skupiny, která slouží jako kontaktní osoba nebo skupina v souvislosti se stránkou." ma:internalName="PublishingContactName">
      <xsd:simpleType>
        <xsd:restriction base="dms:Text">
          <xsd:maxLength value="255"/>
        </xsd:restriction>
      </xsd:simpleType>
    </xsd:element>
    <xsd:element name="PublishingContactPicture" ma:index="14" nillable="true" ma:displayName="Obrázek kontaktu" ma:description="Obrázek kontaktu je sloupec webu, který vytvořila funkce Publikování. Používá se u typu obsahu stránky jako obrázek osoby nebo skupiny, která slouží jako kontaktní osoba nebo skupina v souvislosti se stránkou." ma:format="Image" ma:internalName="PublishingContactPicture">
      <xsd:complexType>
        <xsd:complexContent>
          <xsd:extension base="dms:URL">
            <xsd:sequence>
              <xsd:element name="Url" type="dms:ValidUrl" minOccurs="0" nillable="true"/>
              <xsd:element name="Description" type="xsd:string" nillable="true"/>
            </xsd:sequence>
          </xsd:extension>
        </xsd:complexContent>
      </xsd:complexType>
    </xsd:element>
    <xsd:element name="PublishingPageLayout" ma:index="15" nillable="true" ma:displayName="Rozložení stránky" ma:description="" ma:internalName="PublishingPageLayout"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PublishingVariationGroupID" ma:index="16" nillable="true" ma:displayName="ID skupiny variant" ma:description="" ma:hidden="true" ma:internalName="PublishingVariationGroupID">
      <xsd:simpleType>
        <xsd:restriction base="dms:Text">
          <xsd:maxLength value="255"/>
        </xsd:restriction>
      </xsd:simpleType>
    </xsd:element>
    <xsd:element name="PublishingVariationRelationshipLinkFieldID" ma:index="17" nillable="true" ma:displayName="Odkaz relace variant" ma:description="" ma:hidden="true" ma:internalName="PublishingVariationRelationshipLinkFieldID">
      <xsd:complexType>
        <xsd:complexContent>
          <xsd:extension base="dms:URL">
            <xsd:sequence>
              <xsd:element name="Url" type="dms:ValidUrl" minOccurs="0" nillable="true"/>
              <xsd:element name="Description" type="xsd:string" nillable="true"/>
            </xsd:sequence>
          </xsd:extension>
        </xsd:complexContent>
      </xsd:complexType>
    </xsd:element>
    <xsd:element name="PublishingRollupImage" ma:index="18" nillable="true" ma:displayName="Kumulativní obrázek" ma:description="Kumulativní obrázek je sloupec webu, který vytvořila funkce Publikování. Používá se u typu obsahu stránky jako obrázek stránky v zahrnutích obsahu, jako je třeba webová část pro hledání podle obsahu." ma:internalName="PublishingRollupImage">
      <xsd:simpleType>
        <xsd:restriction base="dms:Unknown"/>
      </xsd:simpleType>
    </xsd:element>
    <xsd:element name="Audience" ma:index="19" nillable="true" ma:displayName="Cílové skupiny" ma:description="Cílové skupiny je sloupec webu, který vytvořila funkce Publikování. Používá se k zadání skupiny, na které bude tato stránka zacílená." ma:internalName="Audience">
      <xsd:simpleType>
        <xsd:restriction base="dms:Unknown"/>
      </xsd:simpleType>
    </xsd:element>
    <xsd:element name="PublishingIsFurlPage" ma:index="20" nillable="true" ma:displayName="Při vyhledávání skrýt fyzické adresy URL" ma:description="Pokud tuto možnost zaškrtnete, nebude se fyzická adresa URL objevovat ve výsledcích hledání. Popisné adresy URL přiřazené k této stránce se budou zobrazovat vždycky." ma:internalName="PublishingIsFurlPage">
      <xsd:simpleType>
        <xsd:restriction base="dms:Boolean"/>
      </xsd:simpleType>
    </xsd:element>
    <xsd:element name="SeoBrowserTitle" ma:index="21" nillable="true" ma:displayName="Nadpis prohlížeče" ma:description="Nadpis prohlížeče je sloupec webu vytvořený funkcí Publikování. Používá se jako nadpis, který se zobrazuje v horní části okna prohlížeče; může se taky objevit ve výsledcích internetového vyhledávání." ma:hidden="true" ma:internalName="SeoBrowserTitle">
      <xsd:simpleType>
        <xsd:restriction base="dms:Text"/>
      </xsd:simpleType>
    </xsd:element>
    <xsd:element name="SeoMetaDescription" ma:index="22" nillable="true" ma:displayName="Metapopis" ma:description="Metapopis je sloupec webu, který vytvořila funkce Publikování. Internetové vyhledávače můžou tento popis zobrazit na stránkách výsledků hledání." ma:hidden="true" ma:internalName="SeoMetaDescription">
      <xsd:simpleType>
        <xsd:restriction base="dms:Text"/>
      </xsd:simpleType>
    </xsd:element>
    <xsd:element name="SeoKeywords" ma:index="23" nillable="true" ma:displayName="Metaklíčová slova" ma:description="Metaklíčová slova" ma:hidden="true" ma:internalName="SeoKeywords">
      <xsd:simpleType>
        <xsd:restriction base="dms:Text"/>
      </xsd:simpleType>
    </xsd:element>
    <xsd:element name="SeoRobotsNoIndex" ma:index="24" nillable="true" ma:displayName="Skrýt pro internetové vyhledávače" ma:description="Skrýt pro internetové vyhledávače je sloupec webu vytvořený funkcí Publikování. Pomocí něj prohledávací moduly poznají, že by se určitá stránka neměla indexovat." ma:hidden="true" ma:internalName="RobotsNoIndex">
      <xsd:simpleType>
        <xsd:restriction base="dms:Boolean"/>
      </xsd:simpleType>
    </xsd:element>
    <xsd:element name="PublishingPageContent" ma:index="25" nillable="true" ma:displayName="Obsah stránky" ma:description="Obsah stránky je sloupec webu, který vytvořila funkce Publikování. Používá se u typu obsahu stránky článku jako obsah stránky." ma:internalName="PublishingPageContent">
      <xsd:simpleType>
        <xsd:restriction base="dms:Unknown"/>
      </xsd:simpleType>
    </xsd:element>
    <xsd:element name="AverageRating" ma:index="26" nillable="true" ma:displayName="Hodnocení (0–5)" ma:decimals="2" ma:description="Průměrná hodnota všech odeslaných hodnocení" ma:internalName="AverageRating" ma:readOnly="true">
      <xsd:simpleType>
        <xsd:restriction base="dms:Number"/>
      </xsd:simpleType>
    </xsd:element>
    <xsd:element name="RatingCount" ma:index="27" nillable="true" ma:displayName="Počet hodnocení" ma:decimals="0" ma:description="Počet odeslaných hodnocení" ma:internalName="RatingCount" ma:readOnly="true">
      <xsd:simpleType>
        <xsd:restriction base="dms:Number"/>
      </xsd:simpleType>
    </xsd:element>
    <xsd:element name="RatedBy" ma:index="28" nillable="true" ma:displayName="Hodnotili" ma:description="Uživatelé, kteří položku hodnotili"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9" nillable="true" ma:displayName="Hodnocení uživateli" ma:description="Hodnocení položky uživateli" ma:hidden="true" ma:internalName="Ratings">
      <xsd:simpleType>
        <xsd:restriction base="dms:Note"/>
      </xsd:simpleType>
    </xsd:element>
    <xsd:element name="MillRelatedContent" ma:index="38" nillable="true" ma:displayName="Související obsah" ma:description="" ma:internalName="MillRelatedContent">
      <xsd:simpleType>
        <xsd:restriction base="dms:Unknown"/>
      </xsd:simpleType>
    </xsd:element>
    <xsd:element name="MillAttachments" ma:index="45" nillable="true" ma:displayName="Přílohy" ma:description="" ma:internalName="MillAttachments">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53b3428-9d3e-4d90-bf4a-d8089ca6afb2" elementFormDefault="qualified">
    <xsd:import namespace="http://schemas.microsoft.com/office/2006/documentManagement/types"/>
    <xsd:import namespace="http://schemas.microsoft.com/office/infopath/2007/PartnerControls"/>
    <xsd:element name="e1a5b98cdd71426dacb6e478c7a5882f" ma:index="30" nillable="true" ma:taxonomy="true" ma:internalName="e1a5b98cdd71426dacb6e478c7a5882f" ma:taxonomyFieldName="Wiki_x0020_Page_x0020_Categories" ma:displayName="Wiki Categories" ma:fieldId="{e1a5b98c-dd71-426d-acb6-e478c7a5882f}" ma:taxonomyMulti="true" ma:sspId="00000000-0000-0000-0000-000000000000" ma:termSetId="00000000-0000-0000-0000-000000000000" ma:anchorId="00000000-0000-0000-0000-000000000000" ma:open="true" ma:isKeyword="false">
      <xsd:complexType>
        <xsd:sequence>
          <xsd:element ref="pc:Terms" minOccurs="0" maxOccurs="1"/>
        </xsd:sequence>
      </xsd:complexType>
    </xsd:element>
    <xsd:element name="TaxCatchAll" ma:index="31" nillable="true" ma:displayName="Taxonomy Catch All Column" ma:description="" ma:hidden="true" ma:list="{ab199f28-ce3e-4752-84d5-72eb91bd344e}" ma:internalName="TaxCatchAll" ma:showField="CatchAllData" ma:web="653b3428-9d3e-4d90-bf4a-d8089ca6afb2">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description="" ma:hidden="true" ma:list="{ab199f28-ce3e-4752-84d5-72eb91bd344e}" ma:internalName="TaxCatchAllLabel" ma:readOnly="true" ma:showField="CatchAllDataLabel" ma:web="653b3428-9d3e-4d90-bf4a-d8089ca6afb2">
      <xsd:complexType>
        <xsd:complexContent>
          <xsd:extension base="dms:MultiChoiceLookup">
            <xsd:sequence>
              <xsd:element name="Value" type="dms:Lookup" maxOccurs="unbounded" minOccurs="0" nillable="true"/>
            </xsd:sequence>
          </xsd:extension>
        </xsd:complexContent>
      </xsd:complexType>
    </xsd:element>
    <xsd:element name="MillVersionChanges" ma:index="34" nillable="true" ma:displayName="Změny ve verzi" ma:internalName="MillVersionChanges">
      <xsd:simpleType>
        <xsd:restriction base="dms:Note"/>
      </xsd:simpleType>
    </xsd:element>
    <xsd:element name="MillAuthor" ma:index="35" nillable="true" ma:displayName="Autor" ma:internalName="Mill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ValidFrom" ma:index="36" nillable="true" ma:displayName="Platnost od" ma:format="DateOnly" ma:internalName="MillValidFrom">
      <xsd:simpleType>
        <xsd:restriction base="dms:DateTime"/>
      </xsd:simpleType>
    </xsd:element>
    <xsd:element name="MillValidTo" ma:index="37" nillable="true" ma:displayName="Platnost do" ma:format="DateOnly" ma:internalName="MillValidTo">
      <xsd:simpleType>
        <xsd:restriction base="dms:DateTime"/>
      </xsd:simpleType>
    </xsd:element>
    <xsd:element name="MillMethodical" ma:index="39" nillable="true" ma:displayName="Metodický" ma:internalName="MillMethodical">
      <xsd:simpleType>
        <xsd:restriction base="dms:Boolean"/>
      </xsd:simpleType>
    </xsd:element>
    <xsd:element name="MillApprovalCategory" ma:index="40" nillable="true" ma:displayName="Kategorie schválení" ma:default="Článek mimo normu" ma:format="Dropdown" ma:internalName="MillApprovalCategory">
      <xsd:simpleType>
        <xsd:restriction base="dms:Choice">
          <xsd:enumeration value="Článek mimo normu"/>
          <xsd:enumeration value="Norma typu A"/>
          <xsd:enumeration value="Norma typu B"/>
          <xsd:enumeration value="Norma typu C"/>
        </xsd:restriction>
      </xsd:simpleType>
    </xsd:element>
    <xsd:element name="MillApprovers" ma:index="41" nillable="true" ma:displayName="Zde můžete doplnit další schvalovatele" ma:internalName="MillApprov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ApproversChangeReason" ma:index="42" nillable="true" ma:displayName="Důvod změny schvalovatelů" ma:internalName="MillApproversChangeReason">
      <xsd:simpleType>
        <xsd:restriction base="dms:Note">
          <xsd:maxLength value="255"/>
        </xsd:restriction>
      </xsd:simpleType>
    </xsd:element>
    <xsd:element name="n54d8c06eb7749758eb456cad4e6d9ce" ma:index="43" nillable="true" ma:taxonomy="true" ma:internalName="n54d8c06eb7749758eb456cad4e6d9ce" ma:taxonomyFieldName="MillMenuLocation" ma:displayName="Umístění v menu" ma:fieldId="{754d8c06-eb77-4975-8eb4-56cad4e6d9ce}" ma:sspId="542c5d67-3240-4f04-ba43-dd10770a64fb" ma:termSetId="95335cae-4bb2-4824-a5d3-f846c604522d" ma:anchorId="00000000-0000-0000-0000-000000000000" ma:open="true" ma:isKeyword="false">
      <xsd:complexType>
        <xsd:sequence>
          <xsd:element ref="pc:Terms" minOccurs="0" maxOccurs="1"/>
        </xsd:sequence>
      </xsd:complexType>
    </xsd:element>
    <xsd:element name="kbd9dbd47ab24e1ab570dca70a502d49" ma:index="46" nillable="true" ma:taxonomy="true" ma:internalName="kbd9dbd47ab24e1ab570dca70a502d49" ma:taxonomyFieldName="MillTags" ma:displayName="Tagy" ma:fieldId="{4bd9dbd4-7ab2-4e1a-b570-dca70a502d49}" ma:taxonomyMulti="true" ma:sspId="542c5d67-3240-4f04-ba43-dd10770a64fb" ma:termSetId="c4225213-65dc-4a8b-8f8a-89537bb666b8" ma:anchorId="00000000-0000-0000-0000-000000000000" ma:open="true" ma:isKeyword="false">
      <xsd:complexType>
        <xsd:sequence>
          <xsd:element ref="pc:Terms" minOccurs="0" maxOccurs="1"/>
        </xsd:sequence>
      </xsd:complexType>
    </xsd:element>
    <xsd:element name="MillRestrictPermissionsFor" ma:index="48" nillable="true" ma:displayName="Omezení oprávnění pro" ma:internalName="MillRestrictPermissionsF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NumbeOfViews" ma:index="49" nillable="true" ma:displayName="Počet zobrazení" ma:default="0" ma:internalName="MillNumbeOfViews">
      <xsd:simpleType>
        <xsd:restriction base="dms:Number"/>
      </xsd:simpleType>
    </xsd:element>
    <xsd:element name="MillProductState" ma:index="50" nillable="true" ma:displayName="Stav" ma:default="0" ma:description="" ma:format="Dropdown" ma:internalName="MillProductState">
      <xsd:simpleType>
        <xsd:restriction base="dms:Choice">
          <xsd:enumeration value="0"/>
          <xsd:enumeration value="1"/>
          <xsd:enumeration value="2"/>
          <xsd:enumeration value="3"/>
        </xsd:restriction>
      </xsd:simpleType>
    </xsd:element>
    <xsd:element name="MillProductLog" ma:index="51" nillable="true" ma:displayName="Log" ma:internalName="MillProductLog">
      <xsd:simpleType>
        <xsd:restriction base="dms:Note">
          <xsd:maxLength value="255"/>
        </xsd:restriction>
      </xsd:simpleType>
    </xsd:element>
    <xsd:element name="AuthoringId" ma:index="52" nillable="true" ma:displayName="ID v autoringové lokalite" ma:default="0" ma:internalName="AuthoringId">
      <xsd:simpleType>
        <xsd:restriction base="dms:Number"/>
      </xsd:simpleType>
    </xsd:element>
    <xsd:element name="AuthoringVersion" ma:index="53" nillable="true" ma:displayName="Verze" ma:internalName="AuthoringVersion">
      <xsd:simpleType>
        <xsd:restriction base="dms:Text">
          <xsd:maxLength value="200"/>
        </xsd:restriction>
      </xsd:simpleType>
    </xsd:element>
    <xsd:element name="Garant" ma:index="54" nillable="true" ma:displayName="Garant" ma:internalName="Garan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nuOrder" ma:index="55" nillable="true" ma:displayName="Pořadí v menu" ma:default="0" ma:internalName="MenuOrder">
      <xsd:simpleType>
        <xsd:restriction base="dms:Number"/>
      </xsd:simpleType>
    </xsd:element>
    <xsd:element name="ReadConfirmation" ma:index="56" nillable="true" ma:displayName="Potvrzení přečtení" ma:internalName="ReadConfirmation">
      <xsd:simpleType>
        <xsd:restriction base="dms:Note">
          <xsd:maxLength value="255"/>
        </xsd:restriction>
      </xsd:simpleType>
    </xsd:element>
    <xsd:element name="MillContactPersons" ma:index="57" nillable="true" ma:displayName="Kontaktní osoby/útvar" ma:internalName="MillContactPerson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PublishingRollupImage xmlns="http://schemas.microsoft.com/sharepoint/v3" xsi:nil="true"/>
    <PublishingContactEmail xmlns="http://schemas.microsoft.com/sharepoint/v3" xsi:nil="true"/>
    <PublishingVariationRelationshipLinkFieldID xmlns="http://schemas.microsoft.com/sharepoint/v3">
      <Url xsi:nil="true"/>
      <Description xsi:nil="true"/>
    </PublishingVariationRelationshipLinkFieldID>
    <PublishingPageContent xmlns="http://schemas.microsoft.com/sharepoint/v3" xsi:nil="true"/>
    <MillRelatedContent xmlns="http://schemas.microsoft.com/sharepoint/v3" xsi:nil="true"/>
    <SeoKeywords xmlns="http://schemas.microsoft.com/sharepoint/v3" xsi:nil="true"/>
    <Ratings xmlns="http://schemas.microsoft.com/sharepoint/v3" xsi:nil="true"/>
    <PublishingVariationGroupID xmlns="http://schemas.microsoft.com/sharepoint/v3" xsi:nil="true"/>
    <Audience xmlns="http://schemas.microsoft.com/sharepoint/v3" xsi:nil="true"/>
    <PublishingIsFurlPage xmlns="http://schemas.microsoft.com/sharepoint/v3" xsi:nil="true"/>
    <SeoBrowserTitle xmlns="http://schemas.microsoft.com/sharepoint/v3" xsi:nil="true"/>
    <PublishingContactPicture xmlns="http://schemas.microsoft.com/sharepoint/v3">
      <Url xsi:nil="true"/>
      <Description xsi:nil="true"/>
    </PublishingContactPicture>
    <SeoRobotsNoIndex xmlns="http://schemas.microsoft.com/sharepoint/v3" xsi:nil="true"/>
    <SeoMetaDescription xmlns="http://schemas.microsoft.com/sharepoint/v3" xsi:nil="true"/>
    <PublishingContact xmlns="http://schemas.microsoft.com/sharepoint/v3">
      <UserInfo>
        <DisplayName/>
        <AccountId xsi:nil="true"/>
        <AccountType/>
      </UserInfo>
    </PublishingContact>
    <PublishingContactName xmlns="http://schemas.microsoft.com/sharepoint/v3" xsi:nil="true"/>
    <Comments xmlns="http://schemas.microsoft.com/sharepoint/v3" xsi:nil="true"/>
    <RatedBy xmlns="http://schemas.microsoft.com/sharepoint/v3">
      <UserInfo>
        <DisplayName/>
        <AccountId xsi:nil="true"/>
        <AccountType/>
      </UserInfo>
    </RatedBy>
    <MillAttachments xmlns="http://schemas.microsoft.com/sharepoint/v3" xsi:nil="true"/>
    <MillContactPersons xmlns="653b3428-9d3e-4d90-bf4a-d8089ca6afb2" xsi:nil="true"/>
    <MillApprovalCategory xmlns="653b3428-9d3e-4d90-bf4a-d8089ca6afb2" xsi:nil="true"/>
    <kbd9dbd47ab24e1ab570dca70a502d49 xmlns="653b3428-9d3e-4d90-bf4a-d8089ca6afb2">
      <Terms xmlns="http://schemas.microsoft.com/office/infopath/2007/PartnerControls"/>
    </kbd9dbd47ab24e1ab570dca70a502d49>
    <AuthoringId xmlns="653b3428-9d3e-4d90-bf4a-d8089ca6afb2">0</AuthoringId>
    <MillNumbeOfViews xmlns="653b3428-9d3e-4d90-bf4a-d8089ca6afb2">0</MillNumbeOfViews>
    <MillProductState xmlns="653b3428-9d3e-4d90-bf4a-d8089ca6afb2">0</MillProductState>
    <MillRestrictPermissionsFor xmlns="653b3428-9d3e-4d90-bf4a-d8089ca6afb2">
      <UserInfo>
        <DisplayName/>
        <AccountId xsi:nil="true"/>
        <AccountType/>
      </UserInfo>
    </MillRestrictPermissionsFor>
    <MillApprovers xmlns="653b3428-9d3e-4d90-bf4a-d8089ca6afb2">
      <UserInfo>
        <DisplayName/>
        <AccountId xsi:nil="true"/>
        <AccountType/>
      </UserInfo>
    </MillApprovers>
    <MillAuthor xmlns="653b3428-9d3e-4d90-bf4a-d8089ca6afb2">
      <UserInfo>
        <DisplayName/>
        <AccountId xsi:nil="true"/>
        <AccountType/>
      </UserInfo>
    </MillAuthor>
    <MillMethodical xmlns="653b3428-9d3e-4d90-bf4a-d8089ca6afb2" xsi:nil="true"/>
    <ReadConfirmation xmlns="653b3428-9d3e-4d90-bf4a-d8089ca6afb2" xsi:nil="true"/>
    <AuthoringVersion xmlns="653b3428-9d3e-4d90-bf4a-d8089ca6afb2" xsi:nil="true"/>
    <MillValidTo xmlns="653b3428-9d3e-4d90-bf4a-d8089ca6afb2" xsi:nil="true"/>
    <TaxCatchAll xmlns="653b3428-9d3e-4d90-bf4a-d8089ca6afb2"/>
    <e1a5b98cdd71426dacb6e478c7a5882f xmlns="653b3428-9d3e-4d90-bf4a-d8089ca6afb2">
      <Terms xmlns="http://schemas.microsoft.com/office/infopath/2007/PartnerControls"/>
    </e1a5b98cdd71426dacb6e478c7a5882f>
    <MillApproversChangeReason xmlns="653b3428-9d3e-4d90-bf4a-d8089ca6afb2" xsi:nil="true"/>
    <MillProductLog xmlns="653b3428-9d3e-4d90-bf4a-d8089ca6afb2" xsi:nil="true"/>
    <Garant xmlns="653b3428-9d3e-4d90-bf4a-d8089ca6afb2">
      <UserInfo>
        <DisplayName/>
        <AccountId xsi:nil="true"/>
        <AccountType/>
      </UserInfo>
    </Garant>
    <MenuOrder xmlns="653b3428-9d3e-4d90-bf4a-d8089ca6afb2">0</MenuOrder>
    <MillVersionChanges xmlns="653b3428-9d3e-4d90-bf4a-d8089ca6afb2" xsi:nil="true"/>
    <n54d8c06eb7749758eb456cad4e6d9ce xmlns="653b3428-9d3e-4d90-bf4a-d8089ca6afb2">
      <Terms xmlns="http://schemas.microsoft.com/office/infopath/2007/PartnerControls"/>
    </n54d8c06eb7749758eb456cad4e6d9ce>
    <MillValidFrom xmlns="653b3428-9d3e-4d90-bf4a-d8089ca6afb2" xsi:nil="true"/>
  </documentManagement>
</p:properties>
</file>

<file path=customXml/itemProps1.xml><?xml version="1.0" encoding="utf-8"?>
<ds:datastoreItem xmlns:ds="http://schemas.openxmlformats.org/officeDocument/2006/customXml" ds:itemID="{D464961B-6FD1-484C-A96D-AE7F923BD958}">
  <ds:schemaRefs>
    <ds:schemaRef ds:uri="http://schemas.microsoft.com/sharepoint/v3/contenttype/forms"/>
  </ds:schemaRefs>
</ds:datastoreItem>
</file>

<file path=customXml/itemProps2.xml><?xml version="1.0" encoding="utf-8"?>
<ds:datastoreItem xmlns:ds="http://schemas.openxmlformats.org/officeDocument/2006/customXml" ds:itemID="{C423268A-577A-47AF-9F8C-1B23BA8134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53b3428-9d3e-4d90-bf4a-d8089ca6af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406687-66F2-4CCF-8CD2-85D1FFF2237A}">
  <ds:schemaRefs>
    <ds:schemaRef ds:uri="http://schemas.microsoft.com/office/2006/metadata/properties"/>
    <ds:schemaRef ds:uri="http://schemas.microsoft.com/office/infopath/2007/PartnerControls"/>
    <ds:schemaRef ds:uri="http://schemas.microsoft.com/sharepoint/v3"/>
    <ds:schemaRef ds:uri="653b3428-9d3e-4d90-bf4a-d8089ca6afb2"/>
  </ds:schemaRefs>
</ds:datastoreItem>
</file>

<file path=docProps/app.xml><?xml version="1.0" encoding="utf-8"?>
<Properties xmlns="http://schemas.openxmlformats.org/officeDocument/2006/extended-properties" xmlns:vt="http://schemas.openxmlformats.org/officeDocument/2006/docPropsVTypes">
  <Template>Presentation</Template>
  <TotalTime>5126</TotalTime>
  <Words>1545</Words>
  <Application>Microsoft Office PowerPoint</Application>
  <PresentationFormat>A4 Paper (210x297 mm)</PresentationFormat>
  <Paragraphs>87</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Georgia</vt:lpstr>
      <vt:lpstr>Wingdings</vt:lpstr>
      <vt:lpstr>Presentation</vt:lpstr>
      <vt:lpstr>PowerPoint Presentation</vt:lpstr>
      <vt:lpstr>PowerPoint Presentation</vt:lpstr>
      <vt:lpstr>PowerPoint Presentation</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Tereza Fiserova</dc:creator>
  <cp:keywords/>
  <dc:description>Presentation - CEE</dc:description>
  <cp:lastModifiedBy>Monika Cizkova</cp:lastModifiedBy>
  <cp:revision>89</cp:revision>
  <cp:lastPrinted>2014-08-07T12:39:31Z</cp:lastPrinted>
  <dcterms:created xsi:type="dcterms:W3CDTF">2014-07-11T14:42:59Z</dcterms:created>
  <dcterms:modified xsi:type="dcterms:W3CDTF">2025-02-11T15:31:06Z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mart Base Presentation Template Version">
    <vt:lpwstr>20111201</vt:lpwstr>
  </property>
  <property fmtid="{D5CDD505-2E9C-101B-9397-08002B2CF9AE}" pid="3" name="ContentTypeId">
    <vt:lpwstr>0x010100C568DB52D9D0A14D9B2FDCC96666E9F2007948130EC3DB064584E219954237AF39004C1F8B46085B4D22B1CDC3DE08CFFB9C00CCB6B21716F34F9886B215774BC9583B00F20AC3D88262A64696D9541EB74950FD</vt:lpwstr>
  </property>
  <property fmtid="{D5CDD505-2E9C-101B-9397-08002B2CF9AE}" pid="4" name="MSIP_Label_943e0687-f175-4b9c-b2f5-83c4b4db97be_Enabled">
    <vt:lpwstr>true</vt:lpwstr>
  </property>
  <property fmtid="{D5CDD505-2E9C-101B-9397-08002B2CF9AE}" pid="5" name="MSIP_Label_943e0687-f175-4b9c-b2f5-83c4b4db97be_SetDate">
    <vt:lpwstr>2025-02-11T15:30:54Z</vt:lpwstr>
  </property>
  <property fmtid="{D5CDD505-2E9C-101B-9397-08002B2CF9AE}" pid="6" name="MSIP_Label_943e0687-f175-4b9c-b2f5-83c4b4db97be_Method">
    <vt:lpwstr>Standard</vt:lpwstr>
  </property>
  <property fmtid="{D5CDD505-2E9C-101B-9397-08002B2CF9AE}" pid="7" name="MSIP_Label_943e0687-f175-4b9c-b2f5-83c4b4db97be_Name">
    <vt:lpwstr>General (visual mark)</vt:lpwstr>
  </property>
  <property fmtid="{D5CDD505-2E9C-101B-9397-08002B2CF9AE}" pid="8" name="MSIP_Label_943e0687-f175-4b9c-b2f5-83c4b4db97be_SiteId">
    <vt:lpwstr>9b511fda-f0b1-43a5-b06e-1e720f64520a</vt:lpwstr>
  </property>
  <property fmtid="{D5CDD505-2E9C-101B-9397-08002B2CF9AE}" pid="9" name="MSIP_Label_943e0687-f175-4b9c-b2f5-83c4b4db97be_ActionId">
    <vt:lpwstr>3ffac8e7-cff3-4bee-8702-5ffd80952b53</vt:lpwstr>
  </property>
  <property fmtid="{D5CDD505-2E9C-101B-9397-08002B2CF9AE}" pid="10" name="MSIP_Label_943e0687-f175-4b9c-b2f5-83c4b4db97be_ContentBits">
    <vt:lpwstr>2</vt:lpwstr>
  </property>
  <property fmtid="{D5CDD505-2E9C-101B-9397-08002B2CF9AE}" pid="11" name="ClassificationContentMarkingFooterLocations">
    <vt:lpwstr>Presentation:8</vt:lpwstr>
  </property>
  <property fmtid="{D5CDD505-2E9C-101B-9397-08002B2CF9AE}" pid="12" name="ClassificationContentMarkingFooterText">
    <vt:lpwstr>Classification: GENERAL</vt:lpwstr>
  </property>
</Properties>
</file>