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notesSlides/notesSlide1.xml" ContentType="application/vnd.openxmlformats-officedocument.presentationml.notesSlide+xml"/>
  <Override PartName="/ppt/tags/tag17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4"/>
  </p:sldMasterIdLst>
  <p:notesMasterIdLst>
    <p:notesMasterId r:id="rId9"/>
  </p:notesMasterIdLst>
  <p:handoutMasterIdLst>
    <p:handoutMasterId r:id="rId10"/>
  </p:handoutMasterIdLst>
  <p:sldIdLst>
    <p:sldId id="256" r:id="rId5"/>
    <p:sldId id="259" r:id="rId6"/>
    <p:sldId id="257" r:id="rId7"/>
    <p:sldId id="258" r:id="rId8"/>
  </p:sldIdLst>
  <p:sldSz cx="6858000" cy="9906000" type="A4"/>
  <p:notesSz cx="6797675" cy="9926638"/>
  <p:custDataLst>
    <p:tags r:id="rId11"/>
  </p:custDataLst>
  <p:defaultTex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51">
          <p15:clr>
            <a:srgbClr val="A4A3A4"/>
          </p15:clr>
        </p15:guide>
        <p15:guide id="2" orient="horz" pos="795">
          <p15:clr>
            <a:srgbClr val="A4A3A4"/>
          </p15:clr>
        </p15:guide>
        <p15:guide id="3" orient="horz" pos="5946">
          <p15:clr>
            <a:srgbClr val="A4A3A4"/>
          </p15:clr>
        </p15:guide>
        <p15:guide id="4" orient="horz" pos="5586">
          <p15:clr>
            <a:srgbClr val="A4A3A4"/>
          </p15:clr>
        </p15:guide>
        <p15:guide id="5" orient="horz" pos="5776">
          <p15:clr>
            <a:srgbClr val="A4A3A4"/>
          </p15:clr>
        </p15:guide>
        <p15:guide id="6" orient="horz" pos="1652">
          <p15:clr>
            <a:srgbClr val="A4A3A4"/>
          </p15:clr>
        </p15:guide>
        <p15:guide id="7" orient="horz" pos="918">
          <p15:clr>
            <a:srgbClr val="A4A3A4"/>
          </p15:clr>
        </p15:guide>
        <p15:guide id="8" orient="horz" pos="1774">
          <p15:clr>
            <a:srgbClr val="A4A3A4"/>
          </p15:clr>
        </p15:guide>
        <p15:guide id="9" orient="horz" pos="2264">
          <p15:clr>
            <a:srgbClr val="A4A3A4"/>
          </p15:clr>
        </p15:guide>
        <p15:guide id="10" orient="horz" pos="2386">
          <p15:clr>
            <a:srgbClr val="A4A3A4"/>
          </p15:clr>
        </p15:guide>
        <p15:guide id="11" orient="horz" pos="2875">
          <p15:clr>
            <a:srgbClr val="A4A3A4"/>
          </p15:clr>
        </p15:guide>
        <p15:guide id="12" orient="horz" pos="5322">
          <p15:clr>
            <a:srgbClr val="A4A3A4"/>
          </p15:clr>
        </p15:guide>
        <p15:guide id="13" orient="horz" pos="5445">
          <p15:clr>
            <a:srgbClr val="A4A3A4"/>
          </p15:clr>
        </p15:guide>
        <p15:guide id="14" orient="horz" pos="2998">
          <p15:clr>
            <a:srgbClr val="A4A3A4"/>
          </p15:clr>
        </p15:guide>
        <p15:guide id="15" orient="horz" pos="3487">
          <p15:clr>
            <a:srgbClr val="A4A3A4"/>
          </p15:clr>
        </p15:guide>
        <p15:guide id="16" orient="horz" pos="3609">
          <p15:clr>
            <a:srgbClr val="A4A3A4"/>
          </p15:clr>
        </p15:guide>
        <p15:guide id="17" orient="horz" pos="4099">
          <p15:clr>
            <a:srgbClr val="A4A3A4"/>
          </p15:clr>
        </p15:guide>
        <p15:guide id="18" orient="horz" pos="4221">
          <p15:clr>
            <a:srgbClr val="A4A3A4"/>
          </p15:clr>
        </p15:guide>
        <p15:guide id="19" orient="horz" pos="4711">
          <p15:clr>
            <a:srgbClr val="A4A3A4"/>
          </p15:clr>
        </p15:guide>
        <p15:guide id="20" orient="horz" pos="4833">
          <p15:clr>
            <a:srgbClr val="A4A3A4"/>
          </p15:clr>
        </p15:guide>
        <p15:guide id="21" pos="2127">
          <p15:clr>
            <a:srgbClr val="A4A3A4"/>
          </p15:clr>
        </p15:guide>
        <p15:guide id="22" pos="229">
          <p15:clr>
            <a:srgbClr val="A4A3A4"/>
          </p15:clr>
        </p15:guide>
        <p15:guide id="23" pos="4091">
          <p15:clr>
            <a:srgbClr val="A4A3A4"/>
          </p15:clr>
        </p15:guide>
        <p15:guide id="24" pos="2193">
          <p15:clr>
            <a:srgbClr val="A4A3A4"/>
          </p15:clr>
        </p15:guide>
        <p15:guide id="25" pos="1473">
          <p15:clr>
            <a:srgbClr val="A4A3A4"/>
          </p15:clr>
        </p15:guide>
        <p15:guide id="26" pos="1538">
          <p15:clr>
            <a:srgbClr val="A4A3A4"/>
          </p15:clr>
        </p15:guide>
        <p15:guide id="27" pos="2782">
          <p15:clr>
            <a:srgbClr val="A4A3A4"/>
          </p15:clr>
        </p15:guide>
        <p15:guide id="28" pos="2847">
          <p15:clr>
            <a:srgbClr val="A4A3A4"/>
          </p15:clr>
        </p15:guide>
        <p15:guide id="29" pos="3502">
          <p15:clr>
            <a:srgbClr val="A4A3A4"/>
          </p15:clr>
        </p15:guide>
        <p15:guide id="30" pos="3436">
          <p15:clr>
            <a:srgbClr val="A4A3A4"/>
          </p15:clr>
        </p15:guide>
        <p15:guide id="31" pos="884">
          <p15:clr>
            <a:srgbClr val="A4A3A4"/>
          </p15:clr>
        </p15:guide>
        <p15:guide id="32" pos="818">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6900"/>
    <a:srgbClr val="FFC283"/>
    <a:srgbClr val="DCB900"/>
    <a:srgbClr val="FFB83D"/>
    <a:srgbClr val="FF4051"/>
    <a:srgbClr val="E7EBE0"/>
    <a:srgbClr val="CCFFFF"/>
    <a:srgbClr val="FCC3D7"/>
    <a:srgbClr val="C423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5C30875-5027-47A9-8995-C2BF9F8F2FF4}">
  <a:tblStyle styleId="{D5C30875-5027-47A9-8995-C2BF9F8F2FF4}" styleName="Smart Colour Block">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38100" cmpd="sng">
              <a:solidFill>
                <a:schemeClr val="lt1"/>
              </a:solidFill>
            </a:ln>
          </a:bottom>
        </a:tcBdr>
      </a:tcStyle>
    </a:band1H>
    <a:band2H>
      <a:tcStyle>
        <a:tcBdr>
          <a:bottom>
            <a:ln w="38100" cmpd="sng">
              <a:solidFill>
                <a:schemeClr val="lt1"/>
              </a:solidFill>
            </a:ln>
          </a:bottom>
        </a:tcBdr>
      </a:tcStyle>
    </a:band2H>
    <a:firstCol>
      <a:tcTxStyle b="on">
        <a:fontRef idx="major">
          <a:prstClr val="black"/>
        </a:fontRef>
        <a:schemeClr val="dk1"/>
      </a:tcTxStyle>
      <a:tcStyle>
        <a:tcBdr/>
        <a:fill>
          <a:solidFill>
            <a:schemeClr val="accent1">
              <a:lumMod val="20000"/>
              <a:lumOff val="80000"/>
            </a:schemeClr>
          </a:solidFill>
        </a:fill>
      </a:tcStyle>
    </a:firstCol>
    <a:firstRow>
      <a:tcTxStyle b="on">
        <a:fontRef idx="major">
          <a:prstClr val="black"/>
        </a:fontRef>
        <a:schemeClr val="dk2"/>
      </a:tcTxStyle>
      <a:tcStyle>
        <a:tcBdr>
          <a:bottom>
            <a:ln w="38100" cmpd="sng">
              <a:solidFill>
                <a:schemeClr val="lt1"/>
              </a:solidFill>
            </a:ln>
          </a:bottom>
        </a:tcBdr>
        <a:fill>
          <a:noFill/>
        </a:fill>
      </a:tcStyle>
    </a:firstRow>
  </a:tblStyle>
  <a:tblStyle styleId="{74ED0A72-4B8E-423B-AE2F-120ADE3C16FB}" styleName="Smart Table Text">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12700" cmpd="sng">
              <a:solidFill>
                <a:schemeClr val="accent1"/>
              </a:solidFill>
              <a:prstDash val="sysDot"/>
              <a:round/>
              <a:headEnd type="none" w="med" len="med"/>
              <a:tailEnd type="none" w="med" len="med"/>
            </a:ln>
          </a:bottom>
        </a:tcBdr>
      </a:tcStyle>
    </a:band1H>
    <a:band2H>
      <a:tcStyle>
        <a:tcBdr>
          <a:bottom>
            <a:ln w="12700" cmpd="sng">
              <a:solidFill>
                <a:schemeClr val="accent1"/>
              </a:solidFill>
              <a:prstDash val="sysDot"/>
              <a:round/>
              <a:headEnd type="none" w="med" len="med"/>
              <a:tailEnd type="none" w="med" len="med"/>
            </a:ln>
          </a:bottom>
        </a:tcBdr>
      </a:tcStyle>
    </a:band2H>
    <a:firstCol>
      <a:tcTxStyle b="on">
        <a:fontRef idx="major">
          <a:prstClr val="black"/>
        </a:fontRef>
        <a:schemeClr val="dk1"/>
      </a:tcTxStyle>
      <a:tcStyle>
        <a:tcBdr/>
        <a:fill>
          <a:noFill/>
        </a:fill>
      </a:tcStyle>
    </a:firstCol>
    <a:lastRow>
      <a:tcTxStyle b="on">
        <a:fontRef idx="major">
          <a:prstClr val="black"/>
        </a:fontRef>
        <a:schemeClr val="dk1"/>
      </a:tcTxStyle>
      <a:tcStyle>
        <a:tcBdr>
          <a:top>
            <a:ln w="12700" cmpd="sng">
              <a:solidFill>
                <a:schemeClr val="accent1"/>
              </a:solidFill>
            </a:ln>
          </a:top>
          <a:bottom>
            <a:ln w="12700" cmpd="sng">
              <a:solidFill>
                <a:schemeClr val="accent1"/>
              </a:solidFill>
            </a:ln>
          </a:bottom>
        </a:tcBdr>
        <a:fill>
          <a:noFill/>
        </a:fill>
      </a:tcStyle>
    </a:lastRow>
    <a:firstRow>
      <a:tcTxStyle b="on">
        <a:fontRef idx="major">
          <a:prstClr val="black"/>
        </a:fontRef>
        <a:schemeClr val="dk2"/>
      </a:tcTxStyle>
      <a:tcStyle>
        <a:tcBdr>
          <a:top>
            <a:ln w="12700" cmpd="sng">
              <a:solidFill>
                <a:schemeClr val="accent1"/>
              </a:solidFill>
            </a:ln>
          </a:top>
          <a:bottom>
            <a:ln w="12700" cmpd="sng">
              <a:solidFill>
                <a:schemeClr val="accent1"/>
              </a:solidFill>
            </a:ln>
          </a:bottom>
        </a:tcBdr>
        <a:fill>
          <a:noFill/>
        </a:fill>
      </a:tcStyle>
    </a:firstRow>
  </a:tblStyle>
  <a:tblStyle styleId="{8D360D96-D63B-11DF-A243-F2A3DFD72085}" styleName="Smart Table Figures">
    <a:wholeTbl>
      <a:tcTxStyle>
        <a:fontRef idx="min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12700" cmpd="sng">
              <a:solidFill>
                <a:schemeClr val="accent1"/>
              </a:solidFill>
              <a:prstDash val="sysDot"/>
              <a:round/>
              <a:headEnd type="none" w="med" len="med"/>
              <a:tailEnd type="none" w="med" len="med"/>
            </a:ln>
          </a:bottom>
        </a:tcBdr>
      </a:tcStyle>
    </a:band1H>
    <a:band2H>
      <a:tcStyle>
        <a:tcBdr>
          <a:bottom>
            <a:ln w="12700" cmpd="sng">
              <a:solidFill>
                <a:schemeClr val="accent1"/>
              </a:solidFill>
              <a:prstDash val="sysDot"/>
              <a:round/>
              <a:headEnd type="none" w="med" len="med"/>
              <a:tailEnd type="none" w="med" len="med"/>
            </a:ln>
          </a:bottom>
        </a:tcBdr>
      </a:tcStyle>
    </a:band2H>
    <a:firstCol>
      <a:tcTxStyle b="on">
        <a:fontRef idx="minor">
          <a:prstClr val="black"/>
        </a:fontRef>
        <a:schemeClr val="dk1"/>
      </a:tcTxStyle>
      <a:tcStyle>
        <a:tcBdr/>
        <a:fill>
          <a:noFill/>
        </a:fill>
      </a:tcStyle>
    </a:firstCol>
    <a:lastRow>
      <a:tcTxStyle b="on">
        <a:fontRef idx="minor">
          <a:prstClr val="black"/>
        </a:fontRef>
        <a:schemeClr val="dk1"/>
      </a:tcTxStyle>
      <a:tcStyle>
        <a:tcBdr>
          <a:top>
            <a:ln w="12700" cmpd="sng">
              <a:solidFill>
                <a:schemeClr val="accent1"/>
              </a:solidFill>
            </a:ln>
          </a:top>
          <a:bottom>
            <a:ln w="12700" cmpd="sng">
              <a:solidFill>
                <a:schemeClr val="accent1"/>
              </a:solidFill>
            </a:ln>
          </a:bottom>
        </a:tcBdr>
        <a:fill>
          <a:noFill/>
        </a:fill>
      </a:tcStyle>
    </a:lastRow>
    <a:firstRow>
      <a:tcTxStyle b="on">
        <a:fontRef idx="major">
          <a:prstClr val="black"/>
        </a:fontRef>
        <a:schemeClr val="dk2"/>
      </a:tcTxStyle>
      <a:tcStyle>
        <a:tcBdr>
          <a:top>
            <a:ln w="12700" cmpd="sng">
              <a:solidFill>
                <a:schemeClr val="accent1"/>
              </a:solidFill>
            </a:ln>
          </a:top>
          <a:bottom>
            <a:ln w="12700" cmpd="sng">
              <a:solidFill>
                <a:schemeClr val="accent1"/>
              </a:solidFill>
            </a:ln>
          </a:bottom>
        </a:tcBdr>
        <a:fill>
          <a:noFill/>
        </a:fill>
      </a:tcStyle>
    </a:firstRow>
  </a:tblStyle>
  <a:tblStyle styleId="{E81BAE4E-8E61-4555-8164-91CCB0C98032}" styleName="Smart Text List">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a:noFill/>
            </a:ln>
          </a:bottom>
        </a:tcBdr>
      </a:tcStyle>
    </a:band1H>
    <a:band2H>
      <a:tcStyle>
        <a:tcBdr>
          <a:bottom>
            <a:ln>
              <a:noFill/>
            </a:ln>
          </a:bottom>
        </a:tcBdr>
      </a:tcStyle>
    </a:band2H>
    <a:firstCol>
      <a:tcTxStyle b="on">
        <a:fontRef idx="major">
          <a:prstClr val="black"/>
        </a:fontRef>
        <a:schemeClr val="dk1"/>
      </a:tcTxStyle>
      <a:tcStyle>
        <a:tcBdr/>
        <a:fill>
          <a:noFill/>
        </a:fill>
      </a:tcStyle>
    </a:firstCol>
    <a:lastRow>
      <a:tcTxStyle>
        <a:fontRef idx="major">
          <a:prstClr val="black"/>
        </a:fontRef>
        <a:schemeClr val="dk1"/>
      </a:tcTxStyle>
      <a:tcStyle>
        <a:tcBdr>
          <a:top>
            <a:ln>
              <a:noFill/>
            </a:ln>
          </a:top>
          <a:bottom>
            <a:ln>
              <a:noFill/>
            </a:ln>
          </a:bottom>
        </a:tcBdr>
        <a:fill>
          <a:noFill/>
        </a:fill>
      </a:tcStyle>
    </a:lastRow>
    <a:firstRow>
      <a:tcTxStyle b="on">
        <a:fontRef idx="major">
          <a:prstClr val="black"/>
        </a:fontRef>
        <a:schemeClr val="dk2"/>
      </a:tcTxStyle>
      <a:tcStyle>
        <a:tcBdr>
          <a:top>
            <a:ln>
              <a:noFill/>
            </a:ln>
          </a:top>
          <a:bottom>
            <a:ln w="12700" cmpd="sng">
              <a:solidFill>
                <a:schemeClr val="accent1"/>
              </a:solidFill>
            </a:ln>
          </a:bottom>
        </a:tcBdr>
        <a:fill>
          <a:noFill/>
        </a:fill>
      </a:tcStyle>
    </a:firstRow>
  </a:tblStyle>
  <a:tblStyle styleId="{69D073F8-1565-44D7-B386-08B59EADF2EE}" styleName="Smart Basic">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38100" cmpd="sng">
              <a:noFill/>
            </a:ln>
          </a:bottom>
        </a:tcBdr>
      </a:tcStyle>
    </a:band1H>
    <a:band2H>
      <a:tcStyle>
        <a:tcBdr>
          <a:bottom>
            <a:ln w="38100" cmpd="sng">
              <a:noFill/>
            </a:ln>
          </a:bottom>
        </a:tcBdr>
      </a:tcStyle>
    </a:band2H>
    <a:firstCol>
      <a:tcTxStyle b="on">
        <a:fontRef idx="major">
          <a:prstClr val="black"/>
        </a:fontRef>
        <a:schemeClr val="dk1"/>
      </a:tcTxStyle>
      <a:tcStyle>
        <a:tcBdr/>
        <a:fill>
          <a:noFill/>
        </a:fill>
      </a:tcStyle>
    </a:firstCol>
    <a:firstRow>
      <a:tcTxStyle b="on">
        <a:fontRef idx="major">
          <a:prstClr val="black"/>
        </a:fontRef>
        <a:schemeClr val="dk2"/>
      </a:tcTxStyle>
      <a:tcStyle>
        <a:tcBdr>
          <a:bottom>
            <a:ln w="38100" cmpd="sng">
              <a:noFill/>
            </a:ln>
          </a:bottom>
        </a:tcBdr>
        <a:fill>
          <a:noFill/>
        </a:fill>
      </a:tcStyle>
    </a:firstRow>
  </a:tblStyle>
  <a:tblStyle styleId="{582F6C1B-F5DC-4988-9FA3-4B01CB59C5F3}" styleName="Smart Classic">
    <a:wholeTbl>
      <a:tcTxStyle>
        <a:fontRef idx="major">
          <a:prstClr val="black"/>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tcStyle>
    </a:band1H>
    <a:band2H>
      <a:tcStyle>
        <a:tcBdr/>
      </a:tcStyle>
    </a:band2H>
    <a:firstCol>
      <a:tcStyle>
        <a:tcBdr/>
      </a:tcStyle>
    </a:firstCol>
    <a:firstRow>
      <a:tcTxStyle b="on">
        <a:fontRef idx="major">
          <a:prstClr val="black"/>
        </a:fontRef>
        <a:schemeClr val="dk2"/>
      </a:tcTxStyle>
      <a:tcStyle>
        <a:tcBdr/>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09" autoAdjust="0"/>
    <p:restoredTop sz="99666" autoAdjust="0"/>
  </p:normalViewPr>
  <p:slideViewPr>
    <p:cSldViewPr snapToObjects="1">
      <p:cViewPr varScale="1">
        <p:scale>
          <a:sx n="54" d="100"/>
          <a:sy n="54" d="100"/>
        </p:scale>
        <p:origin x="2160" y="56"/>
      </p:cViewPr>
      <p:guideLst>
        <p:guide orient="horz" pos="551"/>
        <p:guide orient="horz" pos="795"/>
        <p:guide orient="horz" pos="5946"/>
        <p:guide orient="horz" pos="5586"/>
        <p:guide orient="horz" pos="5776"/>
        <p:guide orient="horz" pos="1652"/>
        <p:guide orient="horz" pos="918"/>
        <p:guide orient="horz" pos="1774"/>
        <p:guide orient="horz" pos="2264"/>
        <p:guide orient="horz" pos="2386"/>
        <p:guide orient="horz" pos="2875"/>
        <p:guide orient="horz" pos="5322"/>
        <p:guide orient="horz" pos="5445"/>
        <p:guide orient="horz" pos="2998"/>
        <p:guide orient="horz" pos="3487"/>
        <p:guide orient="horz" pos="3609"/>
        <p:guide orient="horz" pos="4099"/>
        <p:guide orient="horz" pos="4221"/>
        <p:guide orient="horz" pos="4711"/>
        <p:guide orient="horz" pos="4833"/>
        <p:guide pos="2127"/>
        <p:guide pos="229"/>
        <p:guide pos="4091"/>
        <p:guide pos="2193"/>
        <p:guide pos="1473"/>
        <p:guide pos="1538"/>
        <p:guide pos="2782"/>
        <p:guide pos="2847"/>
        <p:guide pos="3502"/>
        <p:guide pos="3436"/>
        <p:guide pos="884"/>
        <p:guide pos="818"/>
      </p:guideLst>
    </p:cSldViewPr>
  </p:slid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60" d="100"/>
          <a:sy n="60" d="100"/>
        </p:scale>
        <p:origin x="-1704" y="-7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5DC50901-8E11-48E8-8A3E-8E8C700D774B}" type="datetimeFigureOut">
              <a:rPr lang="en-GB" smtClean="0"/>
              <a:pPr/>
              <a:t>11/02/2025</a:t>
            </a:fld>
            <a:endParaRPr lang="en-GB" dirty="0"/>
          </a:p>
        </p:txBody>
      </p:sp>
      <p:sp>
        <p:nvSpPr>
          <p:cNvPr id="4" name="Footer Placeholder 3"/>
          <p:cNvSpPr>
            <a:spLocks noGrp="1"/>
          </p:cNvSpPr>
          <p:nvPr>
            <p:ph type="ftr" sz="quarter" idx="2"/>
          </p:nvPr>
        </p:nvSpPr>
        <p:spPr>
          <a:xfrm>
            <a:off x="0" y="9428584"/>
            <a:ext cx="2945659" cy="496332"/>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3" y="9428584"/>
            <a:ext cx="2945659" cy="496332"/>
          </a:xfrm>
          <a:prstGeom prst="rect">
            <a:avLst/>
          </a:prstGeom>
        </p:spPr>
        <p:txBody>
          <a:bodyPr vert="horz" lIns="91440" tIns="45720" rIns="91440" bIns="45720" rtlCol="0" anchor="b"/>
          <a:lstStyle>
            <a:lvl1pPr algn="r">
              <a:defRPr sz="1200"/>
            </a:lvl1pPr>
          </a:lstStyle>
          <a:p>
            <a:fld id="{3D1D34EA-CEC2-4B14-B703-18C36C66D173}" type="slidenum">
              <a:rPr lang="en-GB" smtClean="0"/>
              <a:pPr/>
              <a:t>‹#›</a:t>
            </a:fld>
            <a:endParaRPr lang="en-GB" dirty="0"/>
          </a:p>
        </p:txBody>
      </p:sp>
    </p:spTree>
    <p:extLst>
      <p:ext uri="{BB962C8B-B14F-4D97-AF65-F5344CB8AC3E}">
        <p14:creationId xmlns:p14="http://schemas.microsoft.com/office/powerpoint/2010/main" val="4365090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5EFB8DA3-BCA9-4B7D-B50D-14F47506B614}" type="datetimeFigureOut">
              <a:rPr lang="en-GB" smtClean="0"/>
              <a:pPr/>
              <a:t>11/02/2025</a:t>
            </a:fld>
            <a:endParaRPr lang="en-GB" dirty="0"/>
          </a:p>
        </p:txBody>
      </p:sp>
      <p:sp>
        <p:nvSpPr>
          <p:cNvPr id="4" name="Slide Image Placeholder 3"/>
          <p:cNvSpPr>
            <a:spLocks noGrp="1" noRot="1" noChangeAspect="1"/>
          </p:cNvSpPr>
          <p:nvPr>
            <p:ph type="sldImg" idx="2"/>
          </p:nvPr>
        </p:nvSpPr>
        <p:spPr>
          <a:xfrm>
            <a:off x="2111375" y="744538"/>
            <a:ext cx="2574925"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633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lIns="91440" tIns="45720" rIns="91440" bIns="45720" rtlCol="0" anchor="b"/>
          <a:lstStyle>
            <a:lvl1pPr algn="r">
              <a:defRPr sz="1200"/>
            </a:lvl1pPr>
          </a:lstStyle>
          <a:p>
            <a:fld id="{F07B8F03-BC93-4120-96CA-A36DF640BE24}" type="slidenum">
              <a:rPr lang="en-GB" smtClean="0"/>
              <a:pPr/>
              <a:t>‹#›</a:t>
            </a:fld>
            <a:endParaRPr lang="en-GB" dirty="0"/>
          </a:p>
        </p:txBody>
      </p:sp>
    </p:spTree>
    <p:extLst>
      <p:ext uri="{BB962C8B-B14F-4D97-AF65-F5344CB8AC3E}">
        <p14:creationId xmlns:p14="http://schemas.microsoft.com/office/powerpoint/2010/main" val="4265695082"/>
      </p:ext>
    </p:extLst>
  </p:cSld>
  <p:clrMap bg1="lt1" tx1="dk1" bg2="lt2" tx2="dk2" accent1="accent1" accent2="accent2" accent3="accent3" accent4="accent4" accent5="accent5" accent6="accent6" hlink="hlink" folHlink="folHlink"/>
  <p:notesStyle>
    <a:lvl1pPr marL="0" algn="l" defTabSz="1018824" rtl="0" eaLnBrk="1" latinLnBrk="0" hangingPunct="1">
      <a:defRPr sz="1300" kern="1200">
        <a:solidFill>
          <a:schemeClr val="tx1"/>
        </a:solidFill>
        <a:latin typeface="+mn-lt"/>
        <a:ea typeface="+mn-ea"/>
        <a:cs typeface="+mn-cs"/>
      </a:defRPr>
    </a:lvl1pPr>
    <a:lvl2pPr marL="509412" algn="l" defTabSz="1018824" rtl="0" eaLnBrk="1" latinLnBrk="0" hangingPunct="1">
      <a:defRPr sz="1300" kern="1200">
        <a:solidFill>
          <a:schemeClr val="tx1"/>
        </a:solidFill>
        <a:latin typeface="+mn-lt"/>
        <a:ea typeface="+mn-ea"/>
        <a:cs typeface="+mn-cs"/>
      </a:defRPr>
    </a:lvl2pPr>
    <a:lvl3pPr marL="1018824" algn="l" defTabSz="1018824" rtl="0" eaLnBrk="1" latinLnBrk="0" hangingPunct="1">
      <a:defRPr sz="1300" kern="1200">
        <a:solidFill>
          <a:schemeClr val="tx1"/>
        </a:solidFill>
        <a:latin typeface="+mn-lt"/>
        <a:ea typeface="+mn-ea"/>
        <a:cs typeface="+mn-cs"/>
      </a:defRPr>
    </a:lvl3pPr>
    <a:lvl4pPr marL="1528237" algn="l" defTabSz="1018824" rtl="0" eaLnBrk="1" latinLnBrk="0" hangingPunct="1">
      <a:defRPr sz="1300" kern="1200">
        <a:solidFill>
          <a:schemeClr val="tx1"/>
        </a:solidFill>
        <a:latin typeface="+mn-lt"/>
        <a:ea typeface="+mn-ea"/>
        <a:cs typeface="+mn-cs"/>
      </a:defRPr>
    </a:lvl4pPr>
    <a:lvl5pPr marL="2037649" algn="l" defTabSz="1018824" rtl="0" eaLnBrk="1" latinLnBrk="0" hangingPunct="1">
      <a:defRPr sz="1300" kern="1200">
        <a:solidFill>
          <a:schemeClr val="tx1"/>
        </a:solidFill>
        <a:latin typeface="+mn-lt"/>
        <a:ea typeface="+mn-ea"/>
        <a:cs typeface="+mn-cs"/>
      </a:defRPr>
    </a:lvl5pPr>
    <a:lvl6pPr marL="2547061" algn="l" defTabSz="1018824" rtl="0" eaLnBrk="1" latinLnBrk="0" hangingPunct="1">
      <a:defRPr sz="1300" kern="1200">
        <a:solidFill>
          <a:schemeClr val="tx1"/>
        </a:solidFill>
        <a:latin typeface="+mn-lt"/>
        <a:ea typeface="+mn-ea"/>
        <a:cs typeface="+mn-cs"/>
      </a:defRPr>
    </a:lvl6pPr>
    <a:lvl7pPr marL="3056473" algn="l" defTabSz="1018824" rtl="0" eaLnBrk="1" latinLnBrk="0" hangingPunct="1">
      <a:defRPr sz="1300" kern="1200">
        <a:solidFill>
          <a:schemeClr val="tx1"/>
        </a:solidFill>
        <a:latin typeface="+mn-lt"/>
        <a:ea typeface="+mn-ea"/>
        <a:cs typeface="+mn-cs"/>
      </a:defRPr>
    </a:lvl7pPr>
    <a:lvl8pPr marL="3565886" algn="l" defTabSz="1018824" rtl="0" eaLnBrk="1" latinLnBrk="0" hangingPunct="1">
      <a:defRPr sz="1300" kern="1200">
        <a:solidFill>
          <a:schemeClr val="tx1"/>
        </a:solidFill>
        <a:latin typeface="+mn-lt"/>
        <a:ea typeface="+mn-ea"/>
        <a:cs typeface="+mn-cs"/>
      </a:defRPr>
    </a:lvl8pPr>
    <a:lvl9pPr marL="4075298" algn="l" defTabSz="1018824"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07B8F03-BC93-4120-96CA-A36DF640BE24}" type="slidenum">
              <a:rPr lang="en-GB" smtClean="0"/>
              <a:pPr/>
              <a:t>3</a:t>
            </a:fld>
            <a:endParaRPr lang="en-GB" dirty="0"/>
          </a:p>
        </p:txBody>
      </p:sp>
    </p:spTree>
    <p:extLst>
      <p:ext uri="{BB962C8B-B14F-4D97-AF65-F5344CB8AC3E}">
        <p14:creationId xmlns:p14="http://schemas.microsoft.com/office/powerpoint/2010/main" val="119448546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5.xml"/><Relationship Id="rId7" Type="http://schemas.openxmlformats.org/officeDocument/2006/relationships/tags" Target="../tags/tag9.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17.xml"/><Relationship Id="rId3" Type="http://schemas.openxmlformats.org/officeDocument/2006/relationships/tags" Target="../tags/tag12.xml"/><Relationship Id="rId7" Type="http://schemas.openxmlformats.org/officeDocument/2006/relationships/tags" Target="../tags/tag16.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5" Type="http://schemas.openxmlformats.org/officeDocument/2006/relationships/tags" Target="../tags/tag14.xml"/><Relationship Id="rId10" Type="http://schemas.openxmlformats.org/officeDocument/2006/relationships/slideMaster" Target="../slideMasters/slideMaster1.xml"/><Relationship Id="rId4" Type="http://schemas.openxmlformats.org/officeDocument/2006/relationships/tags" Target="../tags/tag13.xml"/><Relationship Id="rId9" Type="http://schemas.openxmlformats.org/officeDocument/2006/relationships/tags" Target="../tags/tag18.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26.xml"/><Relationship Id="rId3" Type="http://schemas.openxmlformats.org/officeDocument/2006/relationships/tags" Target="../tags/tag21.xml"/><Relationship Id="rId7" Type="http://schemas.openxmlformats.org/officeDocument/2006/relationships/tags" Target="../tags/tag25.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slideMaster" Target="../slideMasters/slideMaster1.xml"/><Relationship Id="rId5" Type="http://schemas.openxmlformats.org/officeDocument/2006/relationships/tags" Target="../tags/tag23.xml"/><Relationship Id="rId10" Type="http://schemas.openxmlformats.org/officeDocument/2006/relationships/tags" Target="../tags/tag28.xml"/><Relationship Id="rId4" Type="http://schemas.openxmlformats.org/officeDocument/2006/relationships/tags" Target="../tags/tag22.xml"/><Relationship Id="rId9" Type="http://schemas.openxmlformats.org/officeDocument/2006/relationships/tags" Target="../tags/tag27.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44.xml"/><Relationship Id="rId3" Type="http://schemas.openxmlformats.org/officeDocument/2006/relationships/tags" Target="../tags/tag39.xml"/><Relationship Id="rId7" Type="http://schemas.openxmlformats.org/officeDocument/2006/relationships/tags" Target="../tags/tag43.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slideMaster" Target="../slideMasters/slideMaster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tags" Target="../tags/tag55.xml"/><Relationship Id="rId5" Type="http://schemas.openxmlformats.org/officeDocument/2006/relationships/tags" Target="../tags/tag49.xml"/><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63.xml"/><Relationship Id="rId3" Type="http://schemas.openxmlformats.org/officeDocument/2006/relationships/tags" Target="../tags/tag58.xml"/><Relationship Id="rId7" Type="http://schemas.openxmlformats.org/officeDocument/2006/relationships/tags" Target="../tags/tag62.xml"/><Relationship Id="rId12" Type="http://schemas.openxmlformats.org/officeDocument/2006/relationships/slideMaster" Target="../slideMasters/slideMaster1.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tags" Target="../tags/tag61.xml"/><Relationship Id="rId11" Type="http://schemas.openxmlformats.org/officeDocument/2006/relationships/tags" Target="../tags/tag66.xml"/><Relationship Id="rId5" Type="http://schemas.openxmlformats.org/officeDocument/2006/relationships/tags" Target="../tags/tag60.xml"/><Relationship Id="rId10" Type="http://schemas.openxmlformats.org/officeDocument/2006/relationships/tags" Target="../tags/tag65.xml"/><Relationship Id="rId4" Type="http://schemas.openxmlformats.org/officeDocument/2006/relationships/tags" Target="../tags/tag59.xml"/><Relationship Id="rId9" Type="http://schemas.openxmlformats.org/officeDocument/2006/relationships/tags" Target="../tags/tag64.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74.xml"/><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slideMaster" Target="../slideMasters/slideMaster1.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tags" Target="../tags/tag77.xml"/><Relationship Id="rId5" Type="http://schemas.openxmlformats.org/officeDocument/2006/relationships/tags" Target="../tags/tag71.xml"/><Relationship Id="rId10" Type="http://schemas.openxmlformats.org/officeDocument/2006/relationships/tags" Target="../tags/tag76.xml"/><Relationship Id="rId4" Type="http://schemas.openxmlformats.org/officeDocument/2006/relationships/tags" Target="../tags/tag70.xml"/><Relationship Id="rId9" Type="http://schemas.openxmlformats.org/officeDocument/2006/relationships/tags" Target="../tags/tag75.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9"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tags" Target="../tags/tag93.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9"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 Id="rId9"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109.xml"/><Relationship Id="rId3" Type="http://schemas.openxmlformats.org/officeDocument/2006/relationships/tags" Target="../tags/tag104.xml"/><Relationship Id="rId7" Type="http://schemas.openxmlformats.org/officeDocument/2006/relationships/tags" Target="../tags/tag108.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tags" Target="../tags/tag107.xml"/><Relationship Id="rId5" Type="http://schemas.openxmlformats.org/officeDocument/2006/relationships/tags" Target="../tags/tag106.xml"/><Relationship Id="rId4" Type="http://schemas.openxmlformats.org/officeDocument/2006/relationships/tags" Target="../tags/tag105.xml"/><Relationship Id="rId9"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117.xml"/><Relationship Id="rId3" Type="http://schemas.openxmlformats.org/officeDocument/2006/relationships/tags" Target="../tags/tag112.xml"/><Relationship Id="rId7" Type="http://schemas.openxmlformats.org/officeDocument/2006/relationships/tags" Target="../tags/tag116.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 Id="rId9"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tags" Target="../tags/tag121.xml"/><Relationship Id="rId9"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28.xml"/><Relationship Id="rId7" Type="http://schemas.openxmlformats.org/officeDocument/2006/relationships/tags" Target="../tags/tag132.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tags" Target="../tags/tag131.xml"/><Relationship Id="rId5" Type="http://schemas.openxmlformats.org/officeDocument/2006/relationships/tags" Target="../tags/tag130.xml"/><Relationship Id="rId4" Type="http://schemas.openxmlformats.org/officeDocument/2006/relationships/tags" Target="../tags/tag129.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140.xml"/><Relationship Id="rId3" Type="http://schemas.openxmlformats.org/officeDocument/2006/relationships/tags" Target="../tags/tag135.xml"/><Relationship Id="rId7" Type="http://schemas.openxmlformats.org/officeDocument/2006/relationships/tags" Target="../tags/tag139.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43.xml"/><Relationship Id="rId7" Type="http://schemas.openxmlformats.org/officeDocument/2006/relationships/tags" Target="../tags/tag147.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155.xml"/><Relationship Id="rId3" Type="http://schemas.openxmlformats.org/officeDocument/2006/relationships/tags" Target="../tags/tag150.xml"/><Relationship Id="rId7" Type="http://schemas.openxmlformats.org/officeDocument/2006/relationships/tags" Target="../tags/tag154.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tags" Target="../tags/tag153.xml"/><Relationship Id="rId5" Type="http://schemas.openxmlformats.org/officeDocument/2006/relationships/tags" Target="../tags/tag152.xml"/><Relationship Id="rId4" Type="http://schemas.openxmlformats.org/officeDocument/2006/relationships/tags" Target="../tags/tag151.xml"/><Relationship Id="rId9"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158.xml"/><Relationship Id="rId7" Type="http://schemas.openxmlformats.org/officeDocument/2006/relationships/slideMaster" Target="../slideMasters/slideMaster1.xml"/><Relationship Id="rId2" Type="http://schemas.openxmlformats.org/officeDocument/2006/relationships/tags" Target="../tags/tag157.xml"/><Relationship Id="rId1" Type="http://schemas.openxmlformats.org/officeDocument/2006/relationships/tags" Target="../tags/tag156.xml"/><Relationship Id="rId6" Type="http://schemas.openxmlformats.org/officeDocument/2006/relationships/tags" Target="../tags/tag161.xml"/><Relationship Id="rId5" Type="http://schemas.openxmlformats.org/officeDocument/2006/relationships/tags" Target="../tags/tag160.xml"/><Relationship Id="rId4" Type="http://schemas.openxmlformats.org/officeDocument/2006/relationships/tags" Target="../tags/tag159.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164.xml"/><Relationship Id="rId7" Type="http://schemas.openxmlformats.org/officeDocument/2006/relationships/slideMaster" Target="../slideMasters/slideMaster1.xml"/><Relationship Id="rId2" Type="http://schemas.openxmlformats.org/officeDocument/2006/relationships/tags" Target="../tags/tag163.xml"/><Relationship Id="rId1" Type="http://schemas.openxmlformats.org/officeDocument/2006/relationships/tags" Target="../tags/tag162.xml"/><Relationship Id="rId6" Type="http://schemas.openxmlformats.org/officeDocument/2006/relationships/tags" Target="../tags/tag167.xml"/><Relationship Id="rId5" Type="http://schemas.openxmlformats.org/officeDocument/2006/relationships/tags" Target="../tags/tag166.xml"/><Relationship Id="rId4" Type="http://schemas.openxmlformats.org/officeDocument/2006/relationships/tags" Target="../tags/tag16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grpSp>
        <p:nvGrpSpPr>
          <p:cNvPr id="32" name="Logo with Panels"/>
          <p:cNvGrpSpPr/>
          <p:nvPr userDrawn="1"/>
        </p:nvGrpSpPr>
        <p:grpSpPr>
          <a:xfrm>
            <a:off x="770002" y="-6068"/>
            <a:ext cx="6089621" cy="9318220"/>
            <a:chOff x="1129337" y="-4762"/>
            <a:chExt cx="8931444" cy="7311219"/>
          </a:xfrm>
        </p:grpSpPr>
        <p:grpSp>
          <p:nvGrpSpPr>
            <p:cNvPr id="2" name="Logo Shapes"/>
            <p:cNvGrpSpPr/>
            <p:nvPr userDrawn="1"/>
          </p:nvGrpSpPr>
          <p:grpSpPr>
            <a:xfrm>
              <a:off x="1904332" y="-4762"/>
              <a:ext cx="8156449" cy="6784848"/>
              <a:chOff x="1733808" y="190516"/>
              <a:chExt cx="7414954" cy="5986630"/>
            </a:xfrm>
          </p:grpSpPr>
          <p:sp>
            <p:nvSpPr>
              <p:cNvPr id="8" name="Rectangle 1"/>
              <p:cNvSpPr>
                <a:spLocks noChangeArrowheads="1"/>
              </p:cNvSpPr>
              <p:nvPr/>
            </p:nvSpPr>
            <p:spPr bwMode="gray">
              <a:xfrm>
                <a:off x="1733809" y="4160087"/>
                <a:ext cx="7414953" cy="2017059"/>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7" name="Rectangle 2"/>
              <p:cNvSpPr>
                <a:spLocks noChangeArrowheads="1"/>
              </p:cNvSpPr>
              <p:nvPr/>
            </p:nvSpPr>
            <p:spPr bwMode="gray">
              <a:xfrm>
                <a:off x="1733808" y="190516"/>
                <a:ext cx="5677593" cy="5972539"/>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9" name="Rectangle 3"/>
              <p:cNvSpPr>
                <a:spLocks noChangeArrowheads="1"/>
              </p:cNvSpPr>
              <p:nvPr/>
            </p:nvSpPr>
            <p:spPr bwMode="gray">
              <a:xfrm>
                <a:off x="1733809" y="3346372"/>
                <a:ext cx="6483928" cy="2814638"/>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1" name="Rectangle 4"/>
              <p:cNvSpPr>
                <a:spLocks noChangeArrowheads="1"/>
              </p:cNvSpPr>
              <p:nvPr/>
            </p:nvSpPr>
            <p:spPr bwMode="gray">
              <a:xfrm>
                <a:off x="1733808" y="1199045"/>
                <a:ext cx="5902037" cy="4970032"/>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0" name="Rectangle 5"/>
              <p:cNvSpPr>
                <a:spLocks noChangeArrowheads="1"/>
              </p:cNvSpPr>
              <p:nvPr/>
            </p:nvSpPr>
            <p:spPr bwMode="gray">
              <a:xfrm>
                <a:off x="1733809" y="4160087"/>
                <a:ext cx="6483928" cy="2017059"/>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2" name="Rectangle 6"/>
              <p:cNvSpPr>
                <a:spLocks noChangeArrowheads="1"/>
              </p:cNvSpPr>
              <p:nvPr/>
            </p:nvSpPr>
            <p:spPr bwMode="gray">
              <a:xfrm>
                <a:off x="1733808" y="3346372"/>
                <a:ext cx="5902037" cy="2814638"/>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4" name="Rectangle 7"/>
              <p:cNvSpPr>
                <a:spLocks noChangeArrowheads="1"/>
              </p:cNvSpPr>
              <p:nvPr/>
            </p:nvSpPr>
            <p:spPr bwMode="gray">
              <a:xfrm>
                <a:off x="1733808" y="1199045"/>
                <a:ext cx="5677593" cy="4970032"/>
              </a:xfrm>
              <a:prstGeom prst="rect">
                <a:avLst/>
              </a:prstGeom>
              <a:solidFill>
                <a:srgbClr val="D7402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3" name="Rectangle 8"/>
              <p:cNvSpPr>
                <a:spLocks noChangeArrowheads="1"/>
              </p:cNvSpPr>
              <p:nvPr/>
            </p:nvSpPr>
            <p:spPr bwMode="gray">
              <a:xfrm>
                <a:off x="1733808" y="4160087"/>
                <a:ext cx="5902037" cy="2017059"/>
              </a:xfrm>
              <a:prstGeom prst="rect">
                <a:avLst/>
              </a:prstGeom>
              <a:solidFill>
                <a:srgbClr val="D13A0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5" name="Rectangle 9"/>
              <p:cNvSpPr>
                <a:spLocks noChangeArrowheads="1"/>
              </p:cNvSpPr>
              <p:nvPr/>
            </p:nvSpPr>
            <p:spPr bwMode="gray">
              <a:xfrm>
                <a:off x="1733808" y="3346372"/>
                <a:ext cx="5677593" cy="2814638"/>
              </a:xfrm>
              <a:prstGeom prst="rect">
                <a:avLst/>
              </a:prstGeom>
              <a:solidFill>
                <a:srgbClr val="CD2F1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7" name="Rectangle 10"/>
              <p:cNvSpPr>
                <a:spLocks noChangeArrowheads="1"/>
              </p:cNvSpPr>
              <p:nvPr userDrawn="1"/>
            </p:nvSpPr>
            <p:spPr bwMode="gray">
              <a:xfrm>
                <a:off x="1733809" y="4160087"/>
                <a:ext cx="5677593" cy="2017059"/>
              </a:xfrm>
              <a:prstGeom prst="rect">
                <a:avLst/>
              </a:prstGeom>
              <a:solidFill>
                <a:srgbClr val="C42303"/>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7" name="Rectangle 11"/>
              <p:cNvSpPr>
                <a:spLocks noChangeArrowheads="1"/>
              </p:cNvSpPr>
              <p:nvPr/>
            </p:nvSpPr>
            <p:spPr bwMode="gray">
              <a:xfrm>
                <a:off x="1733809" y="4426339"/>
                <a:ext cx="2078182" cy="1750807"/>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31" name="Logo"/>
            <p:cNvGrpSpPr/>
            <p:nvPr userDrawn="1"/>
          </p:nvGrpSpPr>
          <p:grpSpPr>
            <a:xfrm>
              <a:off x="1129337" y="6778803"/>
              <a:ext cx="905256" cy="527654"/>
              <a:chOff x="1129337" y="6778803"/>
              <a:chExt cx="905256" cy="527654"/>
            </a:xfrm>
          </p:grpSpPr>
          <p:sp>
            <p:nvSpPr>
              <p:cNvPr id="29" name="Rectangle 0"/>
              <p:cNvSpPr>
                <a:spLocks noChangeArrowheads="1"/>
              </p:cNvSpPr>
              <p:nvPr userDrawn="1"/>
            </p:nvSpPr>
            <p:spPr bwMode="black">
              <a:xfrm>
                <a:off x="1675337" y="6778803"/>
                <a:ext cx="228600" cy="57350"/>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0" name="Freeform 29"/>
              <p:cNvSpPr>
                <a:spLocks noEditPoints="1"/>
              </p:cNvSpPr>
              <p:nvPr userDrawn="1"/>
            </p:nvSpPr>
            <p:spPr bwMode="black">
              <a:xfrm>
                <a:off x="1129337" y="6965246"/>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sp>
        <p:nvSpPr>
          <p:cNvPr id="25" name="Descriptor"/>
          <p:cNvSpPr txBox="1"/>
          <p:nvPr userDrawn="1">
            <p:custDataLst>
              <p:tags r:id="rId1"/>
            </p:custDataLst>
          </p:nvPr>
        </p:nvSpPr>
        <p:spPr bwMode="white">
          <a:xfrm>
            <a:off x="1402773" y="1052866"/>
            <a:ext cx="49694" cy="215444"/>
          </a:xfrm>
          <a:prstGeom prst="rect">
            <a:avLst/>
          </a:prstGeom>
          <a:noFill/>
        </p:spPr>
        <p:txBody>
          <a:bodyPr wrap="none" lIns="0" tIns="0" rIns="0" bIns="0" rtlCol="0" anchor="b">
            <a:spAutoFit/>
          </a:bodyPr>
          <a:lstStyle/>
          <a:p>
            <a:pPr indent="-274320" algn="l"/>
            <a:r>
              <a:rPr lang="en-GB" sz="1400" dirty="0">
                <a:solidFill>
                  <a:schemeClr val="bg1"/>
                </a:solidFill>
                <a:latin typeface="+mn-lt"/>
                <a:cs typeface="Arial" pitchFamily="34" charset="0"/>
              </a:rPr>
              <a:t> </a:t>
            </a:r>
          </a:p>
        </p:txBody>
      </p:sp>
      <p:sp>
        <p:nvSpPr>
          <p:cNvPr id="21" name="Title"/>
          <p:cNvSpPr>
            <a:spLocks noGrp="1"/>
          </p:cNvSpPr>
          <p:nvPr userDrawn="1">
            <p:ph type="ctrTitle" hasCustomPrompt="1"/>
            <p:custDataLst>
              <p:tags r:id="rId2"/>
            </p:custDataLst>
          </p:nvPr>
        </p:nvSpPr>
        <p:spPr bwMode="white">
          <a:xfrm>
            <a:off x="1402773" y="1553883"/>
            <a:ext cx="4052455" cy="507831"/>
          </a:xfrm>
        </p:spPr>
        <p:txBody>
          <a:bodyPr anchor="t" anchorCtr="0">
            <a:spAutoFit/>
          </a:bodyPr>
          <a:lstStyle>
            <a:lvl1pPr>
              <a:lnSpc>
                <a:spcPct val="100000"/>
              </a:lnSpc>
              <a:defRPr sz="3300" b="1" i="1" baseline="0">
                <a:solidFill>
                  <a:schemeClr val="bg1"/>
                </a:solidFill>
              </a:defRPr>
            </a:lvl1pPr>
          </a:lstStyle>
          <a:p>
            <a:r>
              <a:rPr lang="en-GB" noProof="0" dirty="0"/>
              <a:t>Presentation Title</a:t>
            </a:r>
          </a:p>
        </p:txBody>
      </p:sp>
      <p:sp>
        <p:nvSpPr>
          <p:cNvPr id="22" name="Subtitle"/>
          <p:cNvSpPr>
            <a:spLocks noGrp="1"/>
          </p:cNvSpPr>
          <p:nvPr userDrawn="1">
            <p:ph type="subTitle" idx="1" hasCustomPrompt="1"/>
            <p:custDataLst>
              <p:tags r:id="rId3"/>
            </p:custDataLst>
          </p:nvPr>
        </p:nvSpPr>
        <p:spPr bwMode="white">
          <a:xfrm>
            <a:off x="1402773" y="2233900"/>
            <a:ext cx="4052455" cy="457048"/>
          </a:xfrm>
        </p:spPr>
        <p:txBody>
          <a:bodyPr>
            <a:spAutoFit/>
          </a:bodyPr>
          <a:lstStyle>
            <a:lvl1pPr marL="0" marR="0" indent="0" algn="l" defTabSz="1018824" rtl="0" eaLnBrk="1" fontAlgn="auto" latinLnBrk="0" hangingPunct="1">
              <a:lnSpc>
                <a:spcPct val="90000"/>
              </a:lnSpc>
              <a:spcBef>
                <a:spcPts val="0"/>
              </a:spcBef>
              <a:spcAft>
                <a:spcPts val="0"/>
              </a:spcAft>
              <a:buClr>
                <a:schemeClr val="tx1"/>
              </a:buClr>
              <a:buSzTx/>
              <a:buFontTx/>
              <a:buNone/>
              <a:tabLst/>
              <a:defRPr sz="3300" baseline="0">
                <a:solidFill>
                  <a:schemeClr val="bg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a:t>Subtitle</a:t>
            </a:r>
          </a:p>
        </p:txBody>
      </p:sp>
      <p:sp>
        <p:nvSpPr>
          <p:cNvPr id="26" name="Confidentiality stamp"/>
          <p:cNvSpPr txBox="1"/>
          <p:nvPr userDrawn="1">
            <p:custDataLst>
              <p:tags r:id="rId4"/>
            </p:custDataLst>
          </p:nvPr>
        </p:nvSpPr>
        <p:spPr bwMode="black">
          <a:xfrm>
            <a:off x="361603" y="4754880"/>
            <a:ext cx="835429" cy="153888"/>
          </a:xfrm>
          <a:prstGeom prst="rect">
            <a:avLst/>
          </a:prstGeom>
          <a:noFill/>
        </p:spPr>
        <p:txBody>
          <a:bodyPr wrap="square" lIns="0" tIns="0" rIns="0" bIns="0" rtlCol="0">
            <a:spAutoFit/>
          </a:bodyPr>
          <a:lstStyle/>
          <a:p>
            <a:pPr indent="-305647" algn="l">
              <a:spcAft>
                <a:spcPts val="1003"/>
              </a:spcAft>
            </a:pPr>
            <a:endParaRPr lang="en-GB" sz="1000" i="1" dirty="0">
              <a:latin typeface="Georgia" pitchFamily="18" charset="0"/>
              <a:cs typeface="Arial" pitchFamily="34" charset="0"/>
            </a:endParaRPr>
          </a:p>
        </p:txBody>
      </p:sp>
      <p:sp>
        <p:nvSpPr>
          <p:cNvPr id="35" name="Draft stamp"/>
          <p:cNvSpPr txBox="1"/>
          <p:nvPr userDrawn="1">
            <p:custDataLst>
              <p:tags r:id="rId5"/>
            </p:custDataLst>
          </p:nvPr>
        </p:nvSpPr>
        <p:spPr bwMode="black">
          <a:xfrm>
            <a:off x="361604" y="5151120"/>
            <a:ext cx="833351" cy="292388"/>
          </a:xfrm>
          <a:prstGeom prst="rect">
            <a:avLst/>
          </a:prstGeom>
          <a:noFill/>
          <a:ln>
            <a:noFill/>
          </a:ln>
        </p:spPr>
        <p:txBody>
          <a:bodyPr wrap="square" lIns="0" tIns="0" rIns="0" bIns="137160" rtlCol="0" anchor="t" anchorCtr="0">
            <a:spAutoFit/>
          </a:bodyPr>
          <a:lstStyle/>
          <a:p>
            <a:pPr algn="l">
              <a:lnSpc>
                <a:spcPct val="100000"/>
              </a:lnSpc>
            </a:pPr>
            <a:r>
              <a:rPr lang="en-GB" sz="1000" b="1" i="1" noProof="0" dirty="0">
                <a:solidFill>
                  <a:schemeClr val="tx1"/>
                </a:solidFill>
                <a:latin typeface="Georgia" pitchFamily="18" charset="0"/>
                <a:cs typeface="Arial" pitchFamily="34" charset="0"/>
              </a:rPr>
              <a:t> </a:t>
            </a:r>
          </a:p>
        </p:txBody>
      </p:sp>
      <p:sp>
        <p:nvSpPr>
          <p:cNvPr id="28" name="Report Date"/>
          <p:cNvSpPr txBox="1"/>
          <p:nvPr userDrawn="1">
            <p:custDataLst>
              <p:tags r:id="rId6"/>
            </p:custDataLst>
          </p:nvPr>
        </p:nvSpPr>
        <p:spPr bwMode="black">
          <a:xfrm>
            <a:off x="361604" y="5535706"/>
            <a:ext cx="833351" cy="153888"/>
          </a:xfrm>
          <a:prstGeom prst="rect">
            <a:avLst/>
          </a:prstGeom>
          <a:noFill/>
          <a:ln>
            <a:noFill/>
          </a:ln>
        </p:spPr>
        <p:txBody>
          <a:bodyPr wrap="square" lIns="0" tIns="0" rIns="0" bIns="0" rtlCol="0">
            <a:spAutoFit/>
          </a:bodyPr>
          <a:lstStyle/>
          <a:p>
            <a:pPr algn="l"/>
            <a:r>
              <a:rPr lang="en-GB" sz="1000" i="1" dirty="0">
                <a:solidFill>
                  <a:schemeClr val="tx1"/>
                </a:solidFill>
                <a:latin typeface="Georgia" pitchFamily="18" charset="0"/>
                <a:cs typeface="Arial" pitchFamily="34" charset="0"/>
              </a:rPr>
              <a:t> </a:t>
            </a:r>
          </a:p>
        </p:txBody>
      </p:sp>
      <p:cxnSp>
        <p:nvCxnSpPr>
          <p:cNvPr id="34" name="Frame Line"/>
          <p:cNvCxnSpPr/>
          <p:nvPr userDrawn="1"/>
        </p:nvCxnSpPr>
        <p:spPr bwMode="black">
          <a:xfrm flipV="1">
            <a:off x="259773" y="4557448"/>
            <a:ext cx="935182" cy="183529"/>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3" name="Cover image"/>
          <p:cNvSpPr txBox="1">
            <a:spLocks/>
          </p:cNvSpPr>
          <p:nvPr userDrawn="1">
            <p:custDataLst>
              <p:tags r:id="rId7"/>
            </p:custDataLst>
          </p:nvPr>
        </p:nvSpPr>
        <p:spPr>
          <a:xfrm>
            <a:off x="1298409" y="4551180"/>
            <a:ext cx="4594860" cy="4090595"/>
          </a:xfrm>
          <a:prstGeom prst="rect">
            <a:avLst/>
          </a:prstGeom>
          <a:noFill/>
          <a:ln w="3175">
            <a:noFill/>
          </a:ln>
        </p:spPr>
        <p:txBody>
          <a:bodyPr wrap="square" lIns="0" tIns="0" rIns="0" bIns="0" rtlCol="0">
            <a:noAutofit/>
          </a:bodyPr>
          <a:lstStyle/>
          <a:p>
            <a:pPr indent="-305647">
              <a:spcAft>
                <a:spcPts val="1003"/>
              </a:spcAft>
            </a:pPr>
            <a:endParaRPr lang="en-GB" sz="2200" dirty="0">
              <a:latin typeface="Georgia"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One">
    <p:spTree>
      <p:nvGrpSpPr>
        <p:cNvPr id="1" name=""/>
        <p:cNvGrpSpPr/>
        <p:nvPr/>
      </p:nvGrpSpPr>
      <p:grpSpPr>
        <a:xfrm>
          <a:off x="0" y="0"/>
          <a:ext cx="0" cy="0"/>
          <a:chOff x="0" y="0"/>
          <a:chExt cx="0" cy="0"/>
        </a:xfrm>
      </p:grpSpPr>
      <p:sp>
        <p:nvSpPr>
          <p:cNvPr id="14" name="Title 23"/>
          <p:cNvSpPr>
            <a:spLocks noGrp="1"/>
          </p:cNvSpPr>
          <p:nvPr>
            <p:ph type="title" hasCustomPrompt="1"/>
          </p:nvPr>
        </p:nvSpPr>
        <p:spPr/>
        <p:txBody>
          <a:bodyPr/>
          <a:lstStyle/>
          <a:p>
            <a:r>
              <a:rPr lang="en-GB" noProof="0" dirty="0"/>
              <a:t>Insert banner statement here</a:t>
            </a:r>
          </a:p>
        </p:txBody>
      </p:sp>
      <p:sp>
        <p:nvSpPr>
          <p:cNvPr id="31" name="Content Placeholder 2"/>
          <p:cNvSpPr>
            <a:spLocks noGrp="1"/>
          </p:cNvSpPr>
          <p:nvPr>
            <p:ph sz="quarter" idx="15"/>
            <p:custDataLst>
              <p:tags r:id="rId1"/>
            </p:custDataLst>
          </p:nvPr>
        </p:nvSpPr>
        <p:spPr>
          <a:xfrm>
            <a:off x="361604" y="2820296"/>
            <a:ext cx="6134793" cy="5628939"/>
          </a:xfrm>
        </p:spPr>
        <p:txBody>
          <a:bodyPr/>
          <a:lstStyle>
            <a:lvl1pPr>
              <a:defRPr baseline="0"/>
            </a:lvl1pPr>
            <a:lvl5pPr>
              <a:defRPr baseline="0"/>
            </a:lvl5pPr>
            <a:lvl6pPr>
              <a:buAutoNum type="arabicPeriod"/>
              <a:defRPr/>
            </a:lvl6pPr>
            <a:lvl7pPr>
              <a:buAutoNum type="alphaLcPeriod"/>
              <a:defRPr/>
            </a:lvl7pPr>
            <a:lvl8pPr>
              <a:buAutoNum type="romanLcPeriod"/>
              <a:defRPr/>
            </a:lvl8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7" name="Page Number"/>
          <p:cNvSpPr txBox="1"/>
          <p:nvPr userDrawn="1">
            <p:custDataLst>
              <p:tags r:id="rId2"/>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34" name="PwC Text"/>
          <p:cNvSpPr txBox="1"/>
          <p:nvPr userDrawn="1"/>
        </p:nvSpPr>
        <p:spPr>
          <a:xfrm>
            <a:off x="361604"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36" name="Report Date"/>
          <p:cNvSpPr txBox="1"/>
          <p:nvPr userDrawn="1">
            <p:custDataLst>
              <p:tags r:id="rId3"/>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33" name="Section Footer"/>
          <p:cNvSpPr txBox="1"/>
          <p:nvPr userDrawn="1">
            <p:custDataLst>
              <p:tags r:id="rId4"/>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18" name="Disclaimer" hidden="1"/>
          <p:cNvSpPr txBox="1"/>
          <p:nvPr userDrawn="1">
            <p:custDataLst>
              <p:tags r:id="rId5"/>
            </p:custDataLst>
          </p:nvPr>
        </p:nvSpPr>
        <p:spPr>
          <a:xfrm>
            <a:off x="3478876" y="9301500"/>
            <a:ext cx="2057400" cy="169277"/>
          </a:xfrm>
          <a:prstGeom prst="rect">
            <a:avLst/>
          </a:prstGeom>
          <a:noFill/>
        </p:spPr>
        <p:txBody>
          <a:bodyPr wrap="square" lIns="0" tIns="0" rIns="0" bIns="0" rtlCol="0" anchor="b" anchorCtr="0">
            <a:spAutoFit/>
          </a:bodyPr>
          <a:lstStyle/>
          <a:p>
            <a:pPr algn="l"/>
            <a:endParaRPr lang="en-GB" sz="1100" noProof="1"/>
          </a:p>
        </p:txBody>
      </p:sp>
      <p:sp>
        <p:nvSpPr>
          <p:cNvPr id="35" name="Presentation Disclaimer" hidden="1"/>
          <p:cNvSpPr txBox="1"/>
          <p:nvPr userDrawn="1">
            <p:custDataLst>
              <p:tags r:id="rId6"/>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12" name="Draft stamp"/>
          <p:cNvSpPr txBox="1"/>
          <p:nvPr userDrawn="1">
            <p:custDataLst>
              <p:tags r:id="rId7"/>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11" name="Section Header"/>
          <p:cNvSpPr txBox="1"/>
          <p:nvPr userDrawn="1">
            <p:custDataLst>
              <p:tags r:id="rId8"/>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15"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Date/Filepath" hidden="1"/>
          <p:cNvSpPr txBox="1"/>
          <p:nvPr userDrawn="1">
            <p:custDataLst>
              <p:tags r:id="rId9"/>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Two">
    <p:spTree>
      <p:nvGrpSpPr>
        <p:cNvPr id="1" name=""/>
        <p:cNvGrpSpPr/>
        <p:nvPr/>
      </p:nvGrpSpPr>
      <p:grpSpPr>
        <a:xfrm>
          <a:off x="0" y="0"/>
          <a:ext cx="0" cy="0"/>
          <a:chOff x="0" y="0"/>
          <a:chExt cx="0" cy="0"/>
        </a:xfrm>
      </p:grpSpPr>
      <p:sp>
        <p:nvSpPr>
          <p:cNvPr id="21" name="Title 23"/>
          <p:cNvSpPr>
            <a:spLocks noGrp="1"/>
          </p:cNvSpPr>
          <p:nvPr>
            <p:ph type="title" hasCustomPrompt="1"/>
          </p:nvPr>
        </p:nvSpPr>
        <p:spPr/>
        <p:txBody>
          <a:bodyPr/>
          <a:lstStyle/>
          <a:p>
            <a:r>
              <a:rPr lang="en-GB" noProof="0" dirty="0"/>
              <a:t>Insert banner statement here</a:t>
            </a:r>
          </a:p>
        </p:txBody>
      </p:sp>
      <p:sp>
        <p:nvSpPr>
          <p:cNvPr id="28" name="Content Placeholder 2"/>
          <p:cNvSpPr>
            <a:spLocks noGrp="1"/>
          </p:cNvSpPr>
          <p:nvPr>
            <p:ph sz="quarter" idx="14"/>
            <p:custDataLst>
              <p:tags r:id="rId1"/>
            </p:custDataLst>
          </p:nvPr>
        </p:nvSpPr>
        <p:spPr>
          <a:xfrm>
            <a:off x="361604" y="2820296"/>
            <a:ext cx="3017520" cy="5628939"/>
          </a:xfrm>
        </p:spPr>
        <p:txBody>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1" name="Content Placeholder 3"/>
          <p:cNvSpPr>
            <a:spLocks noGrp="1"/>
          </p:cNvSpPr>
          <p:nvPr>
            <p:ph sz="quarter" idx="15"/>
            <p:custDataLst>
              <p:tags r:id="rId2"/>
            </p:custDataLst>
          </p:nvPr>
        </p:nvSpPr>
        <p:spPr>
          <a:xfrm>
            <a:off x="3478876" y="2820296"/>
            <a:ext cx="3017520" cy="5628939"/>
          </a:xfrm>
        </p:spPr>
        <p:txBody>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0" name="Page Number"/>
          <p:cNvSpPr txBox="1"/>
          <p:nvPr userDrawn="1">
            <p:custDataLst>
              <p:tags r:id="rId3"/>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22"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9" name="Report Date"/>
          <p:cNvSpPr txBox="1"/>
          <p:nvPr userDrawn="1">
            <p:custDataLst>
              <p:tags r:id="rId4"/>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20" name="Section Footer"/>
          <p:cNvSpPr txBox="1"/>
          <p:nvPr userDrawn="1">
            <p:custDataLst>
              <p:tags r:id="rId5"/>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23" name="Disclaimer" hidden="1"/>
          <p:cNvSpPr txBox="1"/>
          <p:nvPr userDrawn="1">
            <p:custDataLst>
              <p:tags r:id="rId6"/>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18" name="Presentation Disclaimer" hidden="1"/>
          <p:cNvSpPr txBox="1"/>
          <p:nvPr userDrawn="1">
            <p:custDataLst>
              <p:tags r:id="rId7"/>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17" name="Draft stamp"/>
          <p:cNvSpPr txBox="1"/>
          <p:nvPr userDrawn="1">
            <p:custDataLst>
              <p:tags r:id="rId8"/>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16" name="Section Header"/>
          <p:cNvSpPr txBox="1"/>
          <p:nvPr userDrawn="1">
            <p:custDataLst>
              <p:tags r:id="rId9"/>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24"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Date/Filepath" hidden="1"/>
          <p:cNvSpPr txBox="1"/>
          <p:nvPr userDrawn="1">
            <p:custDataLst>
              <p:tags r:id="rId10"/>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Large left">
    <p:spTree>
      <p:nvGrpSpPr>
        <p:cNvPr id="1" name=""/>
        <p:cNvGrpSpPr/>
        <p:nvPr/>
      </p:nvGrpSpPr>
      <p:grpSpPr>
        <a:xfrm>
          <a:off x="0" y="0"/>
          <a:ext cx="0" cy="0"/>
          <a:chOff x="0" y="0"/>
          <a:chExt cx="0" cy="0"/>
        </a:xfrm>
      </p:grpSpPr>
      <p:sp>
        <p:nvSpPr>
          <p:cNvPr id="22" name="Title 23"/>
          <p:cNvSpPr>
            <a:spLocks noGrp="1"/>
          </p:cNvSpPr>
          <p:nvPr>
            <p:ph type="title" hasCustomPrompt="1"/>
          </p:nvPr>
        </p:nvSpPr>
        <p:spPr/>
        <p:txBody>
          <a:bodyPr/>
          <a:lstStyle/>
          <a:p>
            <a:r>
              <a:rPr lang="en-GB" noProof="0" dirty="0"/>
              <a:t>Insert banner statement here</a:t>
            </a:r>
            <a:endParaRPr lang="en-GB" dirty="0"/>
          </a:p>
        </p:txBody>
      </p:sp>
      <p:sp>
        <p:nvSpPr>
          <p:cNvPr id="8" name="Content Placeholder 2"/>
          <p:cNvSpPr>
            <a:spLocks noGrp="1"/>
          </p:cNvSpPr>
          <p:nvPr>
            <p:ph sz="quarter" idx="13"/>
          </p:nvPr>
        </p:nvSpPr>
        <p:spPr>
          <a:xfrm>
            <a:off x="361603" y="2820296"/>
            <a:ext cx="4054533" cy="562893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Content Placeholder 3"/>
          <p:cNvSpPr>
            <a:spLocks noGrp="1"/>
          </p:cNvSpPr>
          <p:nvPr>
            <p:ph sz="quarter" idx="14"/>
          </p:nvPr>
        </p:nvSpPr>
        <p:spPr>
          <a:xfrm>
            <a:off x="4520045" y="2820296"/>
            <a:ext cx="1976351" cy="562893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9" name="Page Number"/>
          <p:cNvSpPr txBox="1"/>
          <p:nvPr userDrawn="1">
            <p:custDataLst>
              <p:tags r:id="rId1"/>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23"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8" name="Report Date"/>
          <p:cNvSpPr txBox="1"/>
          <p:nvPr userDrawn="1">
            <p:custDataLst>
              <p:tags r:id="rId2"/>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18" name="Section Footer"/>
          <p:cNvSpPr txBox="1"/>
          <p:nvPr userDrawn="1">
            <p:custDataLst>
              <p:tags r:id="rId3"/>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21" name="Disclaimer" hidden="1"/>
          <p:cNvSpPr txBox="1"/>
          <p:nvPr userDrawn="1">
            <p:custDataLst>
              <p:tags r:id="rId4"/>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16" name="Presentation Disclaimer" hidden="1"/>
          <p:cNvSpPr txBox="1"/>
          <p:nvPr userDrawn="1">
            <p:custDataLst>
              <p:tags r:id="rId5"/>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19" name="Draft stamp"/>
          <p:cNvSpPr txBox="1"/>
          <p:nvPr userDrawn="1">
            <p:custDataLst>
              <p:tags r:id="rId6"/>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17" name="Section Header"/>
          <p:cNvSpPr txBox="1"/>
          <p:nvPr userDrawn="1">
            <p:custDataLst>
              <p:tags r:id="rId7"/>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sp>
        <p:nvSpPr>
          <p:cNvPr id="20" name="Date/Filepath" hidden="1"/>
          <p:cNvSpPr txBox="1"/>
          <p:nvPr userDrawn="1">
            <p:custDataLst>
              <p:tags r:id="rId8"/>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cxnSp>
        <p:nvCxnSpPr>
          <p:cNvPr id="24"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Large right">
    <p:spTree>
      <p:nvGrpSpPr>
        <p:cNvPr id="1" name=""/>
        <p:cNvGrpSpPr/>
        <p:nvPr/>
      </p:nvGrpSpPr>
      <p:grpSpPr>
        <a:xfrm>
          <a:off x="0" y="0"/>
          <a:ext cx="0" cy="0"/>
          <a:chOff x="0" y="0"/>
          <a:chExt cx="0" cy="0"/>
        </a:xfrm>
      </p:grpSpPr>
      <p:sp>
        <p:nvSpPr>
          <p:cNvPr id="22" name="Title 23"/>
          <p:cNvSpPr>
            <a:spLocks noGrp="1"/>
          </p:cNvSpPr>
          <p:nvPr>
            <p:ph type="title" hasCustomPrompt="1"/>
          </p:nvPr>
        </p:nvSpPr>
        <p:spPr/>
        <p:txBody>
          <a:bodyPr/>
          <a:lstStyle/>
          <a:p>
            <a:r>
              <a:rPr lang="en-GB" noProof="0" dirty="0"/>
              <a:t>Insert banner statement here</a:t>
            </a:r>
            <a:endParaRPr lang="en-GB" dirty="0"/>
          </a:p>
        </p:txBody>
      </p:sp>
      <p:sp>
        <p:nvSpPr>
          <p:cNvPr id="8" name="Content Placeholder 2"/>
          <p:cNvSpPr>
            <a:spLocks noGrp="1"/>
          </p:cNvSpPr>
          <p:nvPr>
            <p:ph sz="quarter" idx="13"/>
          </p:nvPr>
        </p:nvSpPr>
        <p:spPr>
          <a:xfrm>
            <a:off x="361603" y="2820296"/>
            <a:ext cx="1976351" cy="562893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Content Placeholder 3"/>
          <p:cNvSpPr>
            <a:spLocks noGrp="1"/>
          </p:cNvSpPr>
          <p:nvPr>
            <p:ph sz="quarter" idx="14"/>
          </p:nvPr>
        </p:nvSpPr>
        <p:spPr>
          <a:xfrm>
            <a:off x="2442622" y="2820296"/>
            <a:ext cx="4052455" cy="562893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9" name="Page Number"/>
          <p:cNvSpPr txBox="1"/>
          <p:nvPr userDrawn="1">
            <p:custDataLst>
              <p:tags r:id="rId1"/>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23"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8" name="Report Date"/>
          <p:cNvSpPr txBox="1"/>
          <p:nvPr userDrawn="1">
            <p:custDataLst>
              <p:tags r:id="rId2"/>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18" name="Section Footer"/>
          <p:cNvSpPr txBox="1"/>
          <p:nvPr userDrawn="1">
            <p:custDataLst>
              <p:tags r:id="rId3"/>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21" name="Disclaimer" hidden="1"/>
          <p:cNvSpPr txBox="1"/>
          <p:nvPr userDrawn="1">
            <p:custDataLst>
              <p:tags r:id="rId4"/>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16" name="Presentation Disclaimer" hidden="1"/>
          <p:cNvSpPr txBox="1"/>
          <p:nvPr userDrawn="1">
            <p:custDataLst>
              <p:tags r:id="rId5"/>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19" name="Draft stamp"/>
          <p:cNvSpPr txBox="1"/>
          <p:nvPr userDrawn="1">
            <p:custDataLst>
              <p:tags r:id="rId6"/>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17" name="Section Header"/>
          <p:cNvSpPr txBox="1"/>
          <p:nvPr userDrawn="1">
            <p:custDataLst>
              <p:tags r:id="rId7"/>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24"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Date/Filepath" hidden="1"/>
          <p:cNvSpPr txBox="1"/>
          <p:nvPr userDrawn="1">
            <p:custDataLst>
              <p:tags r:id="rId8"/>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Two left">
    <p:spTree>
      <p:nvGrpSpPr>
        <p:cNvPr id="1" name=""/>
        <p:cNvGrpSpPr/>
        <p:nvPr/>
      </p:nvGrpSpPr>
      <p:grpSpPr>
        <a:xfrm>
          <a:off x="0" y="0"/>
          <a:ext cx="0" cy="0"/>
          <a:chOff x="0" y="0"/>
          <a:chExt cx="0" cy="0"/>
        </a:xfrm>
      </p:grpSpPr>
      <p:sp>
        <p:nvSpPr>
          <p:cNvPr id="26" name="Title 23"/>
          <p:cNvSpPr>
            <a:spLocks noGrp="1"/>
          </p:cNvSpPr>
          <p:nvPr>
            <p:ph type="title" hasCustomPrompt="1"/>
          </p:nvPr>
        </p:nvSpPr>
        <p:spPr/>
        <p:txBody>
          <a:bodyPr/>
          <a:lstStyle/>
          <a:p>
            <a:r>
              <a:rPr lang="en-GB" noProof="0" dirty="0"/>
              <a:t>Insert banner statement here</a:t>
            </a:r>
            <a:endParaRPr lang="en-GB" dirty="0"/>
          </a:p>
        </p:txBody>
      </p:sp>
      <p:sp>
        <p:nvSpPr>
          <p:cNvPr id="15" name="Content Placeholder 2"/>
          <p:cNvSpPr>
            <a:spLocks noGrp="1"/>
          </p:cNvSpPr>
          <p:nvPr>
            <p:ph sz="quarter" idx="10"/>
            <p:custDataLst>
              <p:tags r:id="rId1"/>
            </p:custDataLst>
          </p:nvPr>
        </p:nvSpPr>
        <p:spPr>
          <a:xfrm>
            <a:off x="361603" y="2820297"/>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Content Placeholder 3"/>
          <p:cNvSpPr>
            <a:spLocks noGrp="1"/>
          </p:cNvSpPr>
          <p:nvPr>
            <p:ph sz="quarter" idx="11"/>
            <p:custDataLst>
              <p:tags r:id="rId2"/>
            </p:custDataLst>
          </p:nvPr>
        </p:nvSpPr>
        <p:spPr>
          <a:xfrm>
            <a:off x="361604" y="5733826"/>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9" name="Content Placeholder 4"/>
          <p:cNvSpPr>
            <a:spLocks noGrp="1"/>
          </p:cNvSpPr>
          <p:nvPr>
            <p:ph sz="quarter" idx="12"/>
            <p:custDataLst>
              <p:tags r:id="rId3"/>
            </p:custDataLst>
          </p:nvPr>
        </p:nvSpPr>
        <p:spPr>
          <a:xfrm>
            <a:off x="3478876" y="2820296"/>
            <a:ext cx="3017520" cy="562893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5" name="Page Number"/>
          <p:cNvSpPr txBox="1"/>
          <p:nvPr userDrawn="1">
            <p:custDataLst>
              <p:tags r:id="rId4"/>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29"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4" name="Report Date"/>
          <p:cNvSpPr txBox="1"/>
          <p:nvPr userDrawn="1">
            <p:custDataLst>
              <p:tags r:id="rId5"/>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21" name="Section Footer"/>
          <p:cNvSpPr txBox="1"/>
          <p:nvPr userDrawn="1">
            <p:custDataLst>
              <p:tags r:id="rId6"/>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23" name="Disclaimer" hidden="1"/>
          <p:cNvSpPr txBox="1"/>
          <p:nvPr userDrawn="1">
            <p:custDataLst>
              <p:tags r:id="rId7"/>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18" name="Presentation Disclaimer" hidden="1"/>
          <p:cNvSpPr txBox="1"/>
          <p:nvPr userDrawn="1">
            <p:custDataLst>
              <p:tags r:id="rId8"/>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22" name="Draft stamp"/>
          <p:cNvSpPr txBox="1"/>
          <p:nvPr userDrawn="1">
            <p:custDataLst>
              <p:tags r:id="rId9"/>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20" name="Section Header"/>
          <p:cNvSpPr txBox="1"/>
          <p:nvPr userDrawn="1">
            <p:custDataLst>
              <p:tags r:id="rId10"/>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28"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Date/Filepath" hidden="1"/>
          <p:cNvSpPr txBox="1"/>
          <p:nvPr userDrawn="1">
            <p:custDataLst>
              <p:tags r:id="rId11"/>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Two right">
    <p:spTree>
      <p:nvGrpSpPr>
        <p:cNvPr id="1" name=""/>
        <p:cNvGrpSpPr/>
        <p:nvPr/>
      </p:nvGrpSpPr>
      <p:grpSpPr>
        <a:xfrm>
          <a:off x="0" y="0"/>
          <a:ext cx="0" cy="0"/>
          <a:chOff x="0" y="0"/>
          <a:chExt cx="0" cy="0"/>
        </a:xfrm>
      </p:grpSpPr>
      <p:sp>
        <p:nvSpPr>
          <p:cNvPr id="2" name="Title 23"/>
          <p:cNvSpPr>
            <a:spLocks noGrp="1"/>
          </p:cNvSpPr>
          <p:nvPr>
            <p:ph type="title" hasCustomPrompt="1"/>
          </p:nvPr>
        </p:nvSpPr>
        <p:spPr/>
        <p:txBody>
          <a:bodyPr/>
          <a:lstStyle/>
          <a:p>
            <a:r>
              <a:rPr lang="en-GB" noProof="0" dirty="0"/>
              <a:t>Insert banner statement here</a:t>
            </a:r>
            <a:endParaRPr lang="en-GB" dirty="0"/>
          </a:p>
        </p:txBody>
      </p:sp>
      <p:sp>
        <p:nvSpPr>
          <p:cNvPr id="15" name="Content Placeholder 2"/>
          <p:cNvSpPr>
            <a:spLocks noGrp="1"/>
          </p:cNvSpPr>
          <p:nvPr>
            <p:ph sz="quarter" idx="10"/>
            <p:custDataLst>
              <p:tags r:id="rId1"/>
            </p:custDataLst>
          </p:nvPr>
        </p:nvSpPr>
        <p:spPr>
          <a:xfrm>
            <a:off x="362600" y="2820296"/>
            <a:ext cx="3017520" cy="5628939"/>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Content Placeholder 3"/>
          <p:cNvSpPr>
            <a:spLocks noGrp="1"/>
          </p:cNvSpPr>
          <p:nvPr>
            <p:ph sz="quarter" idx="11"/>
            <p:custDataLst>
              <p:tags r:id="rId2"/>
            </p:custDataLst>
          </p:nvPr>
        </p:nvSpPr>
        <p:spPr>
          <a:xfrm>
            <a:off x="3478876" y="2820297"/>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9" name="Content Placeholder 4"/>
          <p:cNvSpPr>
            <a:spLocks noGrp="1"/>
          </p:cNvSpPr>
          <p:nvPr>
            <p:ph sz="quarter" idx="12"/>
            <p:custDataLst>
              <p:tags r:id="rId3"/>
            </p:custDataLst>
          </p:nvPr>
        </p:nvSpPr>
        <p:spPr>
          <a:xfrm>
            <a:off x="3478876" y="5733826"/>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9" name="Page Number"/>
          <p:cNvSpPr txBox="1"/>
          <p:nvPr userDrawn="1">
            <p:custDataLst>
              <p:tags r:id="rId4"/>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24"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8" name="Report Date"/>
          <p:cNvSpPr txBox="1"/>
          <p:nvPr userDrawn="1">
            <p:custDataLst>
              <p:tags r:id="rId5"/>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26" name="Section Footer"/>
          <p:cNvSpPr txBox="1"/>
          <p:nvPr userDrawn="1">
            <p:custDataLst>
              <p:tags r:id="rId6"/>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27" name="Disclaimer" hidden="1"/>
          <p:cNvSpPr txBox="1"/>
          <p:nvPr userDrawn="1">
            <p:custDataLst>
              <p:tags r:id="rId7"/>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25" name="Presentation Disclaimer" hidden="1"/>
          <p:cNvSpPr txBox="1"/>
          <p:nvPr userDrawn="1">
            <p:custDataLst>
              <p:tags r:id="rId8"/>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22" name="Draft stamp"/>
          <p:cNvSpPr txBox="1"/>
          <p:nvPr userDrawn="1">
            <p:custDataLst>
              <p:tags r:id="rId9"/>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21" name="Section Header"/>
          <p:cNvSpPr txBox="1"/>
          <p:nvPr userDrawn="1">
            <p:custDataLst>
              <p:tags r:id="rId10"/>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sp>
        <p:nvSpPr>
          <p:cNvPr id="23" name="Date/Filepath" hidden="1"/>
          <p:cNvSpPr txBox="1"/>
          <p:nvPr userDrawn="1">
            <p:custDataLst>
              <p:tags r:id="rId11"/>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cxnSp>
        <p:nvCxnSpPr>
          <p:cNvPr id="16"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Three">
    <p:spTree>
      <p:nvGrpSpPr>
        <p:cNvPr id="1" name=""/>
        <p:cNvGrpSpPr/>
        <p:nvPr/>
      </p:nvGrpSpPr>
      <p:grpSpPr>
        <a:xfrm>
          <a:off x="0" y="0"/>
          <a:ext cx="0" cy="0"/>
          <a:chOff x="0" y="0"/>
          <a:chExt cx="0" cy="0"/>
        </a:xfrm>
      </p:grpSpPr>
      <p:sp>
        <p:nvSpPr>
          <p:cNvPr id="22" name="Title 23"/>
          <p:cNvSpPr>
            <a:spLocks noGrp="1"/>
          </p:cNvSpPr>
          <p:nvPr>
            <p:ph type="title" hasCustomPrompt="1"/>
          </p:nvPr>
        </p:nvSpPr>
        <p:spPr/>
        <p:txBody>
          <a:bodyPr/>
          <a:lstStyle/>
          <a:p>
            <a:r>
              <a:rPr lang="en-GB" noProof="0" dirty="0"/>
              <a:t>Insert banner statement here</a:t>
            </a:r>
            <a:endParaRPr lang="en-GB" dirty="0"/>
          </a:p>
        </p:txBody>
      </p:sp>
      <p:sp>
        <p:nvSpPr>
          <p:cNvPr id="27" name="Content Placeholder 2"/>
          <p:cNvSpPr>
            <a:spLocks noGrp="1"/>
          </p:cNvSpPr>
          <p:nvPr>
            <p:ph sz="quarter" idx="13"/>
            <p:custDataLst>
              <p:tags r:id="rId1"/>
            </p:custDataLst>
          </p:nvPr>
        </p:nvSpPr>
        <p:spPr>
          <a:xfrm>
            <a:off x="361604" y="2820296"/>
            <a:ext cx="1976351" cy="5628939"/>
          </a:xfrm>
        </p:spPr>
        <p:txBody>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8" name="Content Placeholder 3"/>
          <p:cNvSpPr>
            <a:spLocks noGrp="1"/>
          </p:cNvSpPr>
          <p:nvPr>
            <p:ph sz="quarter" idx="14"/>
            <p:custDataLst>
              <p:tags r:id="rId2"/>
            </p:custDataLst>
          </p:nvPr>
        </p:nvSpPr>
        <p:spPr>
          <a:xfrm>
            <a:off x="2443941" y="2820296"/>
            <a:ext cx="1976351" cy="5628939"/>
          </a:xfrm>
        </p:spPr>
        <p:txBody>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1" name="Content Placeholder 4"/>
          <p:cNvSpPr>
            <a:spLocks noGrp="1"/>
          </p:cNvSpPr>
          <p:nvPr>
            <p:ph sz="quarter" idx="15"/>
            <p:custDataLst>
              <p:tags r:id="rId3"/>
            </p:custDataLst>
          </p:nvPr>
        </p:nvSpPr>
        <p:spPr>
          <a:xfrm>
            <a:off x="4520045" y="2820296"/>
            <a:ext cx="1976351" cy="5628939"/>
          </a:xfrm>
        </p:spPr>
        <p:txBody>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1" name="Page Number"/>
          <p:cNvSpPr txBox="1"/>
          <p:nvPr userDrawn="1">
            <p:custDataLst>
              <p:tags r:id="rId4"/>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36"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0" name="Report Date"/>
          <p:cNvSpPr txBox="1"/>
          <p:nvPr userDrawn="1">
            <p:custDataLst>
              <p:tags r:id="rId5"/>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18" name="Section Footer"/>
          <p:cNvSpPr txBox="1"/>
          <p:nvPr userDrawn="1">
            <p:custDataLst>
              <p:tags r:id="rId6"/>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19" name="Disclaimer" hidden="1"/>
          <p:cNvSpPr txBox="1"/>
          <p:nvPr userDrawn="1">
            <p:custDataLst>
              <p:tags r:id="rId7"/>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17" name="Presentation Disclaimer" hidden="1"/>
          <p:cNvSpPr txBox="1"/>
          <p:nvPr userDrawn="1">
            <p:custDataLst>
              <p:tags r:id="rId8"/>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33" name="Draft stamp"/>
          <p:cNvSpPr txBox="1"/>
          <p:nvPr userDrawn="1">
            <p:custDataLst>
              <p:tags r:id="rId9"/>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32" name="Section Header"/>
          <p:cNvSpPr txBox="1"/>
          <p:nvPr userDrawn="1">
            <p:custDataLst>
              <p:tags r:id="rId10"/>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23"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Date/Filepath" hidden="1"/>
          <p:cNvSpPr txBox="1"/>
          <p:nvPr userDrawn="1">
            <p:custDataLst>
              <p:tags r:id="rId11"/>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Four">
    <p:spTree>
      <p:nvGrpSpPr>
        <p:cNvPr id="1" name=""/>
        <p:cNvGrpSpPr/>
        <p:nvPr/>
      </p:nvGrpSpPr>
      <p:grpSpPr>
        <a:xfrm>
          <a:off x="0" y="0"/>
          <a:ext cx="0" cy="0"/>
          <a:chOff x="0" y="0"/>
          <a:chExt cx="0" cy="0"/>
        </a:xfrm>
      </p:grpSpPr>
      <p:sp>
        <p:nvSpPr>
          <p:cNvPr id="28" name="Title 23"/>
          <p:cNvSpPr>
            <a:spLocks noGrp="1"/>
          </p:cNvSpPr>
          <p:nvPr>
            <p:ph type="title" hasCustomPrompt="1"/>
          </p:nvPr>
        </p:nvSpPr>
        <p:spPr/>
        <p:txBody>
          <a:bodyPr/>
          <a:lstStyle/>
          <a:p>
            <a:r>
              <a:rPr lang="en-GB" noProof="0" dirty="0"/>
              <a:t>Insert banner statement here</a:t>
            </a:r>
            <a:endParaRPr lang="en-GB" dirty="0"/>
          </a:p>
        </p:txBody>
      </p:sp>
      <p:sp>
        <p:nvSpPr>
          <p:cNvPr id="15" name="Content Placeholder 2"/>
          <p:cNvSpPr>
            <a:spLocks noGrp="1"/>
          </p:cNvSpPr>
          <p:nvPr>
            <p:ph sz="quarter" idx="10"/>
          </p:nvPr>
        </p:nvSpPr>
        <p:spPr>
          <a:xfrm>
            <a:off x="361604" y="2820297"/>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Content Placeholder 3"/>
          <p:cNvSpPr>
            <a:spLocks noGrp="1"/>
          </p:cNvSpPr>
          <p:nvPr>
            <p:ph sz="quarter" idx="11"/>
          </p:nvPr>
        </p:nvSpPr>
        <p:spPr>
          <a:xfrm>
            <a:off x="3478876" y="2820297"/>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9" name="Content Placeholder 4"/>
          <p:cNvSpPr>
            <a:spLocks noGrp="1"/>
          </p:cNvSpPr>
          <p:nvPr>
            <p:ph sz="quarter" idx="12"/>
          </p:nvPr>
        </p:nvSpPr>
        <p:spPr>
          <a:xfrm>
            <a:off x="361604" y="5733826"/>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1" name="Content Placeholder 5"/>
          <p:cNvSpPr>
            <a:spLocks noGrp="1"/>
          </p:cNvSpPr>
          <p:nvPr>
            <p:ph sz="quarter" idx="13"/>
          </p:nvPr>
        </p:nvSpPr>
        <p:spPr>
          <a:xfrm>
            <a:off x="3478876" y="5733826"/>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7" name="Page Number"/>
          <p:cNvSpPr txBox="1"/>
          <p:nvPr userDrawn="1">
            <p:custDataLst>
              <p:tags r:id="rId1"/>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32"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6" name="Report Date"/>
          <p:cNvSpPr txBox="1"/>
          <p:nvPr userDrawn="1">
            <p:custDataLst>
              <p:tags r:id="rId2"/>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22" name="Section Footer"/>
          <p:cNvSpPr txBox="1"/>
          <p:nvPr userDrawn="1">
            <p:custDataLst>
              <p:tags r:id="rId3"/>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24" name="Disclaimer" hidden="1"/>
          <p:cNvSpPr txBox="1"/>
          <p:nvPr userDrawn="1">
            <p:custDataLst>
              <p:tags r:id="rId4"/>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20" name="Presentation Disclaimer" hidden="1"/>
          <p:cNvSpPr txBox="1"/>
          <p:nvPr userDrawn="1">
            <p:custDataLst>
              <p:tags r:id="rId5"/>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25" name="Draft stamp"/>
          <p:cNvSpPr txBox="1"/>
          <p:nvPr userDrawn="1">
            <p:custDataLst>
              <p:tags r:id="rId6"/>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23" name="Section Header"/>
          <p:cNvSpPr txBox="1"/>
          <p:nvPr userDrawn="1">
            <p:custDataLst>
              <p:tags r:id="rId7"/>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29"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0" name="Date/Filepath" hidden="1"/>
          <p:cNvSpPr txBox="1"/>
          <p:nvPr userDrawn="1">
            <p:custDataLst>
              <p:tags r:id="rId8"/>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Long Top Row">
    <p:spTree>
      <p:nvGrpSpPr>
        <p:cNvPr id="1" name=""/>
        <p:cNvGrpSpPr/>
        <p:nvPr/>
      </p:nvGrpSpPr>
      <p:grpSpPr>
        <a:xfrm>
          <a:off x="0" y="0"/>
          <a:ext cx="0" cy="0"/>
          <a:chOff x="0" y="0"/>
          <a:chExt cx="0" cy="0"/>
        </a:xfrm>
      </p:grpSpPr>
      <p:sp>
        <p:nvSpPr>
          <p:cNvPr id="2" name="Title 23"/>
          <p:cNvSpPr>
            <a:spLocks noGrp="1"/>
          </p:cNvSpPr>
          <p:nvPr>
            <p:ph type="title" hasCustomPrompt="1"/>
          </p:nvPr>
        </p:nvSpPr>
        <p:spPr/>
        <p:txBody>
          <a:bodyPr/>
          <a:lstStyle/>
          <a:p>
            <a:r>
              <a:rPr lang="en-GB" noProof="0" dirty="0"/>
              <a:t>Insert banner statement here</a:t>
            </a:r>
            <a:endParaRPr lang="en-GB" dirty="0"/>
          </a:p>
        </p:txBody>
      </p:sp>
      <p:sp>
        <p:nvSpPr>
          <p:cNvPr id="15" name="Content Placeholder 2"/>
          <p:cNvSpPr>
            <a:spLocks noGrp="1"/>
          </p:cNvSpPr>
          <p:nvPr>
            <p:ph sz="quarter" idx="10"/>
          </p:nvPr>
        </p:nvSpPr>
        <p:spPr>
          <a:xfrm>
            <a:off x="361604" y="2820297"/>
            <a:ext cx="6134793"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Content Placeholder 3"/>
          <p:cNvSpPr>
            <a:spLocks noGrp="1"/>
          </p:cNvSpPr>
          <p:nvPr>
            <p:ph sz="quarter" idx="11"/>
          </p:nvPr>
        </p:nvSpPr>
        <p:spPr>
          <a:xfrm>
            <a:off x="361604" y="5733826"/>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9" name="Content Placeholder 4"/>
          <p:cNvSpPr>
            <a:spLocks noGrp="1"/>
          </p:cNvSpPr>
          <p:nvPr>
            <p:ph sz="quarter" idx="12"/>
          </p:nvPr>
        </p:nvSpPr>
        <p:spPr>
          <a:xfrm>
            <a:off x="3478876" y="5733826"/>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9" name="Page Number"/>
          <p:cNvSpPr txBox="1"/>
          <p:nvPr userDrawn="1">
            <p:custDataLst>
              <p:tags r:id="rId1"/>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24"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8" name="Report Date"/>
          <p:cNvSpPr txBox="1"/>
          <p:nvPr userDrawn="1">
            <p:custDataLst>
              <p:tags r:id="rId2"/>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26" name="Section Footer"/>
          <p:cNvSpPr txBox="1"/>
          <p:nvPr userDrawn="1">
            <p:custDataLst>
              <p:tags r:id="rId3"/>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27" name="Disclaimer" hidden="1"/>
          <p:cNvSpPr txBox="1"/>
          <p:nvPr userDrawn="1">
            <p:custDataLst>
              <p:tags r:id="rId4"/>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25" name="Presentation Disclaimer" hidden="1"/>
          <p:cNvSpPr txBox="1"/>
          <p:nvPr userDrawn="1">
            <p:custDataLst>
              <p:tags r:id="rId5"/>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22" name="Draft stamp"/>
          <p:cNvSpPr txBox="1"/>
          <p:nvPr userDrawn="1">
            <p:custDataLst>
              <p:tags r:id="rId6"/>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21" name="Section Header"/>
          <p:cNvSpPr txBox="1"/>
          <p:nvPr userDrawn="1">
            <p:custDataLst>
              <p:tags r:id="rId7"/>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16"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Date/Filepath" hidden="1"/>
          <p:cNvSpPr txBox="1"/>
          <p:nvPr userDrawn="1">
            <p:custDataLst>
              <p:tags r:id="rId8"/>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Long Bottom Row">
    <p:spTree>
      <p:nvGrpSpPr>
        <p:cNvPr id="1" name=""/>
        <p:cNvGrpSpPr/>
        <p:nvPr/>
      </p:nvGrpSpPr>
      <p:grpSpPr>
        <a:xfrm>
          <a:off x="0" y="0"/>
          <a:ext cx="0" cy="0"/>
          <a:chOff x="0" y="0"/>
          <a:chExt cx="0" cy="0"/>
        </a:xfrm>
      </p:grpSpPr>
      <p:sp>
        <p:nvSpPr>
          <p:cNvPr id="2" name="Title 23"/>
          <p:cNvSpPr>
            <a:spLocks noGrp="1"/>
          </p:cNvSpPr>
          <p:nvPr>
            <p:ph type="title" hasCustomPrompt="1"/>
          </p:nvPr>
        </p:nvSpPr>
        <p:spPr/>
        <p:txBody>
          <a:bodyPr/>
          <a:lstStyle/>
          <a:p>
            <a:r>
              <a:rPr lang="en-GB" noProof="0" dirty="0"/>
              <a:t>Insert banner statement here</a:t>
            </a:r>
            <a:endParaRPr lang="en-GB" dirty="0"/>
          </a:p>
        </p:txBody>
      </p:sp>
      <p:sp>
        <p:nvSpPr>
          <p:cNvPr id="15" name="Content Placeholder 2"/>
          <p:cNvSpPr>
            <a:spLocks noGrp="1"/>
          </p:cNvSpPr>
          <p:nvPr>
            <p:ph sz="quarter" idx="10"/>
          </p:nvPr>
        </p:nvSpPr>
        <p:spPr>
          <a:xfrm>
            <a:off x="362600" y="2820297"/>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Content Placeholder 3"/>
          <p:cNvSpPr>
            <a:spLocks noGrp="1"/>
          </p:cNvSpPr>
          <p:nvPr>
            <p:ph sz="quarter" idx="11"/>
          </p:nvPr>
        </p:nvSpPr>
        <p:spPr>
          <a:xfrm>
            <a:off x="3478876" y="2820297"/>
            <a:ext cx="3017520"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9" name="Content Placeholder 4"/>
          <p:cNvSpPr>
            <a:spLocks noGrp="1"/>
          </p:cNvSpPr>
          <p:nvPr>
            <p:ph sz="quarter" idx="12"/>
          </p:nvPr>
        </p:nvSpPr>
        <p:spPr>
          <a:xfrm>
            <a:off x="361604" y="5733826"/>
            <a:ext cx="6134793"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9" name="Page Number"/>
          <p:cNvSpPr txBox="1"/>
          <p:nvPr userDrawn="1">
            <p:custDataLst>
              <p:tags r:id="rId1"/>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24"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8" name="Report Date"/>
          <p:cNvSpPr txBox="1"/>
          <p:nvPr userDrawn="1">
            <p:custDataLst>
              <p:tags r:id="rId2"/>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26" name="Section Footer"/>
          <p:cNvSpPr txBox="1"/>
          <p:nvPr userDrawn="1">
            <p:custDataLst>
              <p:tags r:id="rId3"/>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27" name="Disclaimer" hidden="1"/>
          <p:cNvSpPr txBox="1"/>
          <p:nvPr userDrawn="1">
            <p:custDataLst>
              <p:tags r:id="rId4"/>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25" name="Presentation Disclaimer" hidden="1"/>
          <p:cNvSpPr txBox="1"/>
          <p:nvPr userDrawn="1">
            <p:custDataLst>
              <p:tags r:id="rId5"/>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22" name="Draft stamp"/>
          <p:cNvSpPr txBox="1"/>
          <p:nvPr userDrawn="1">
            <p:custDataLst>
              <p:tags r:id="rId6"/>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21" name="Section Header"/>
          <p:cNvSpPr txBox="1"/>
          <p:nvPr userDrawn="1">
            <p:custDataLst>
              <p:tags r:id="rId7"/>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16"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Date/Filepath" hidden="1"/>
          <p:cNvSpPr txBox="1"/>
          <p:nvPr userDrawn="1">
            <p:custDataLst>
              <p:tags r:id="rId8"/>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ix">
    <p:spTree>
      <p:nvGrpSpPr>
        <p:cNvPr id="1" name=""/>
        <p:cNvGrpSpPr/>
        <p:nvPr/>
      </p:nvGrpSpPr>
      <p:grpSpPr>
        <a:xfrm>
          <a:off x="0" y="0"/>
          <a:ext cx="0" cy="0"/>
          <a:chOff x="0" y="0"/>
          <a:chExt cx="0" cy="0"/>
        </a:xfrm>
      </p:grpSpPr>
      <p:sp>
        <p:nvSpPr>
          <p:cNvPr id="31" name="Title 23"/>
          <p:cNvSpPr>
            <a:spLocks noGrp="1"/>
          </p:cNvSpPr>
          <p:nvPr>
            <p:ph type="title" hasCustomPrompt="1"/>
          </p:nvPr>
        </p:nvSpPr>
        <p:spPr/>
        <p:txBody>
          <a:bodyPr/>
          <a:lstStyle/>
          <a:p>
            <a:r>
              <a:rPr lang="en-GB" noProof="0" dirty="0"/>
              <a:t>Insert banner statement here</a:t>
            </a:r>
            <a:endParaRPr lang="en-GB" dirty="0"/>
          </a:p>
        </p:txBody>
      </p:sp>
      <p:sp>
        <p:nvSpPr>
          <p:cNvPr id="16" name="Content Placeholder 2"/>
          <p:cNvSpPr>
            <a:spLocks noGrp="1"/>
          </p:cNvSpPr>
          <p:nvPr>
            <p:ph sz="quarter" idx="10"/>
          </p:nvPr>
        </p:nvSpPr>
        <p:spPr>
          <a:xfrm>
            <a:off x="361603" y="2820297"/>
            <a:ext cx="1976351"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2" name="Content Placeholder 3"/>
          <p:cNvSpPr>
            <a:spLocks noGrp="1"/>
          </p:cNvSpPr>
          <p:nvPr>
            <p:ph sz="quarter" idx="11"/>
          </p:nvPr>
        </p:nvSpPr>
        <p:spPr>
          <a:xfrm>
            <a:off x="2440694" y="2820297"/>
            <a:ext cx="1976351"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4" name="Content Placeholder 4"/>
          <p:cNvSpPr>
            <a:spLocks noGrp="1"/>
          </p:cNvSpPr>
          <p:nvPr>
            <p:ph sz="quarter" idx="12"/>
          </p:nvPr>
        </p:nvSpPr>
        <p:spPr>
          <a:xfrm>
            <a:off x="4520045" y="2820297"/>
            <a:ext cx="1976351"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6" name="Content Placeholder 5"/>
          <p:cNvSpPr>
            <a:spLocks noGrp="1"/>
          </p:cNvSpPr>
          <p:nvPr>
            <p:ph sz="quarter" idx="13"/>
          </p:nvPr>
        </p:nvSpPr>
        <p:spPr>
          <a:xfrm>
            <a:off x="361603" y="5733826"/>
            <a:ext cx="1976351"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8" name="Content Placeholder 6"/>
          <p:cNvSpPr>
            <a:spLocks noGrp="1"/>
          </p:cNvSpPr>
          <p:nvPr>
            <p:ph sz="quarter" idx="14"/>
          </p:nvPr>
        </p:nvSpPr>
        <p:spPr>
          <a:xfrm>
            <a:off x="2440694" y="5733826"/>
            <a:ext cx="1976351"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30" name="Content Placeholder 7"/>
          <p:cNvSpPr>
            <a:spLocks noGrp="1"/>
          </p:cNvSpPr>
          <p:nvPr>
            <p:ph sz="quarter" idx="15"/>
          </p:nvPr>
        </p:nvSpPr>
        <p:spPr>
          <a:xfrm>
            <a:off x="4520045" y="5733826"/>
            <a:ext cx="1976351" cy="271540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9" name="Page Number"/>
          <p:cNvSpPr txBox="1"/>
          <p:nvPr userDrawn="1">
            <p:custDataLst>
              <p:tags r:id="rId1"/>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35"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5" name="Report Date"/>
          <p:cNvSpPr txBox="1"/>
          <p:nvPr userDrawn="1">
            <p:custDataLst>
              <p:tags r:id="rId2"/>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21" name="Section Footer"/>
          <p:cNvSpPr txBox="1"/>
          <p:nvPr userDrawn="1">
            <p:custDataLst>
              <p:tags r:id="rId3"/>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23" name="Disclaimer" hidden="1"/>
          <p:cNvSpPr txBox="1"/>
          <p:nvPr userDrawn="1">
            <p:custDataLst>
              <p:tags r:id="rId4"/>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19" name="Presentation Disclaimer" hidden="1"/>
          <p:cNvSpPr txBox="1"/>
          <p:nvPr userDrawn="1">
            <p:custDataLst>
              <p:tags r:id="rId5"/>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32" name="Draft stamp"/>
          <p:cNvSpPr txBox="1"/>
          <p:nvPr userDrawn="1">
            <p:custDataLst>
              <p:tags r:id="rId6"/>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27" name="Section Header"/>
          <p:cNvSpPr txBox="1"/>
          <p:nvPr userDrawn="1">
            <p:custDataLst>
              <p:tags r:id="rId7"/>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34"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3" name="Date/Filepath" hidden="1"/>
          <p:cNvSpPr txBox="1"/>
          <p:nvPr userDrawn="1">
            <p:custDataLst>
              <p:tags r:id="rId8"/>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Title Only">
    <p:spTree>
      <p:nvGrpSpPr>
        <p:cNvPr id="1" name=""/>
        <p:cNvGrpSpPr/>
        <p:nvPr/>
      </p:nvGrpSpPr>
      <p:grpSpPr>
        <a:xfrm>
          <a:off x="0" y="0"/>
          <a:ext cx="0" cy="0"/>
          <a:chOff x="0" y="0"/>
          <a:chExt cx="0" cy="0"/>
        </a:xfrm>
      </p:grpSpPr>
      <p:sp>
        <p:nvSpPr>
          <p:cNvPr id="21" name="Title 23"/>
          <p:cNvSpPr>
            <a:spLocks noGrp="1"/>
          </p:cNvSpPr>
          <p:nvPr>
            <p:ph type="title" hasCustomPrompt="1"/>
          </p:nvPr>
        </p:nvSpPr>
        <p:spPr/>
        <p:txBody>
          <a:bodyPr/>
          <a:lstStyle/>
          <a:p>
            <a:r>
              <a:rPr lang="en-GB" noProof="0" dirty="0"/>
              <a:t>Insert banner statement here</a:t>
            </a:r>
            <a:endParaRPr lang="en-GB" dirty="0"/>
          </a:p>
        </p:txBody>
      </p:sp>
      <p:sp>
        <p:nvSpPr>
          <p:cNvPr id="20" name="Page Number"/>
          <p:cNvSpPr txBox="1"/>
          <p:nvPr userDrawn="1">
            <p:custDataLst>
              <p:tags r:id="rId1"/>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26"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18" name="Report Date"/>
          <p:cNvSpPr txBox="1"/>
          <p:nvPr userDrawn="1">
            <p:custDataLst>
              <p:tags r:id="rId2"/>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15" name="Section Footer"/>
          <p:cNvSpPr txBox="1"/>
          <p:nvPr userDrawn="1">
            <p:custDataLst>
              <p:tags r:id="rId3"/>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sp>
        <p:nvSpPr>
          <p:cNvPr id="17" name="Disclaimer" hidden="1"/>
          <p:cNvSpPr txBox="1"/>
          <p:nvPr userDrawn="1">
            <p:custDataLst>
              <p:tags r:id="rId4"/>
            </p:custDataLst>
          </p:nvPr>
        </p:nvSpPr>
        <p:spPr>
          <a:xfrm>
            <a:off x="3478876" y="9301500"/>
            <a:ext cx="2057400" cy="169277"/>
          </a:xfrm>
          <a:prstGeom prst="rect">
            <a:avLst/>
          </a:prstGeom>
          <a:noFill/>
        </p:spPr>
        <p:txBody>
          <a:bodyPr wrap="square" lIns="0" tIns="0" rIns="0" bIns="0" rtlCol="0" anchor="b" anchorCtr="0">
            <a:spAutoFit/>
          </a:bodyPr>
          <a:lstStyle/>
          <a:p>
            <a:endParaRPr lang="en-GB" sz="1100" noProof="1"/>
          </a:p>
        </p:txBody>
      </p:sp>
      <p:sp>
        <p:nvSpPr>
          <p:cNvPr id="13" name="Presentation Disclaimer" hidden="1"/>
          <p:cNvSpPr txBox="1"/>
          <p:nvPr userDrawn="1">
            <p:custDataLst>
              <p:tags r:id="rId5"/>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19" name="Draft stamp"/>
          <p:cNvSpPr txBox="1"/>
          <p:nvPr userDrawn="1">
            <p:custDataLst>
              <p:tags r:id="rId6"/>
            </p:custDataLst>
          </p:nvPr>
        </p:nvSpPr>
        <p:spPr>
          <a:xfrm>
            <a:off x="6129764" y="1009412"/>
            <a:ext cx="362279" cy="200055"/>
          </a:xfrm>
          <a:prstGeom prst="rect">
            <a:avLst/>
          </a:prstGeom>
          <a:noFill/>
        </p:spPr>
        <p:txBody>
          <a:bodyPr wrap="none" lIns="0" tIns="0" rIns="0" bIns="0" rtlCol="0">
            <a:spAutoFit/>
          </a:bodyPr>
          <a:lstStyle/>
          <a:p>
            <a:pPr indent="-305647" algn="r">
              <a:spcAft>
                <a:spcPts val="1003"/>
              </a:spcAft>
            </a:pPr>
            <a:r>
              <a:rPr lang="en-GB" sz="1300" noProof="1">
                <a:latin typeface="+mn-lt"/>
                <a:ea typeface="Cambria Math" pitchFamily="18" charset="0"/>
              </a:rPr>
              <a:t>Draft</a:t>
            </a:r>
          </a:p>
        </p:txBody>
      </p:sp>
      <p:sp>
        <p:nvSpPr>
          <p:cNvPr id="16" name="Section Header"/>
          <p:cNvSpPr txBox="1"/>
          <p:nvPr userDrawn="1">
            <p:custDataLst>
              <p:tags r:id="rId7"/>
            </p:custDataLst>
          </p:nvPr>
        </p:nvSpPr>
        <p:spPr>
          <a:xfrm>
            <a:off x="355370" y="1036942"/>
            <a:ext cx="65" cy="169277"/>
          </a:xfrm>
          <a:prstGeom prst="rect">
            <a:avLst/>
          </a:prstGeom>
          <a:noFill/>
        </p:spPr>
        <p:txBody>
          <a:bodyPr wrap="none" lIns="0" tIns="0" rIns="0" bIns="0" rtlCol="0">
            <a:spAutoFit/>
          </a:bodyPr>
          <a:lstStyle/>
          <a:p>
            <a:pPr indent="-305647">
              <a:spcAft>
                <a:spcPts val="1003"/>
              </a:spcAft>
            </a:pPr>
            <a:endParaRPr lang="en-GB" sz="1100" noProof="1">
              <a:latin typeface="+mn-lt"/>
              <a:ea typeface="Cambria Math" pitchFamily="18" charset="0"/>
            </a:endParaRPr>
          </a:p>
        </p:txBody>
      </p:sp>
      <p:cxnSp>
        <p:nvCxnSpPr>
          <p:cNvPr id="22"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Date/Filepath" hidden="1"/>
          <p:cNvSpPr txBox="1"/>
          <p:nvPr userDrawn="1">
            <p:custDataLst>
              <p:tags r:id="rId8"/>
            </p:custDataLst>
          </p:nvPr>
        </p:nvSpPr>
        <p:spPr>
          <a:xfrm>
            <a:off x="-463388" y="675939"/>
            <a:ext cx="6955430" cy="153888"/>
          </a:xfrm>
          <a:prstGeom prst="rect">
            <a:avLst/>
          </a:prstGeom>
          <a:noFill/>
        </p:spPr>
        <p:txBody>
          <a:bodyPr wrap="none" lIns="0" tIns="0" rIns="0" bIns="0" rtlCol="0">
            <a:spAutoFit/>
          </a:bodyPr>
          <a:lstStyle/>
          <a:p>
            <a:pPr indent="-305647" algn="r">
              <a:spcAft>
                <a:spcPts val="1003"/>
              </a:spcAft>
            </a:pPr>
            <a:r>
              <a:rPr lang="en-GB" sz="1000" noProof="1">
                <a:latin typeface="+mn-lt"/>
              </a:rPr>
              <a:t>15.7.2014 C:\Users\tfiserova001\Documents\Files\OneNote Notebooks\Projects 2014\UCB QI\W-9 form instruction_v1.pptx</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Title only No Header Footer">
    <p:spTree>
      <p:nvGrpSpPr>
        <p:cNvPr id="1" name=""/>
        <p:cNvGrpSpPr/>
        <p:nvPr/>
      </p:nvGrpSpPr>
      <p:grpSpPr>
        <a:xfrm>
          <a:off x="0" y="0"/>
          <a:ext cx="0" cy="0"/>
          <a:chOff x="0" y="0"/>
          <a:chExt cx="0" cy="0"/>
        </a:xfrm>
      </p:grpSpPr>
      <p:sp>
        <p:nvSpPr>
          <p:cNvPr id="4" name="Title 3"/>
          <p:cNvSpPr>
            <a:spLocks noGrp="1"/>
          </p:cNvSpPr>
          <p:nvPr>
            <p:ph type="title" hasCustomPrompt="1"/>
          </p:nvPr>
        </p:nvSpPr>
        <p:spPr/>
        <p:txBody>
          <a:bodyPr/>
          <a:lstStyle/>
          <a:p>
            <a:r>
              <a:rPr lang="en-GB" noProof="0" dirty="0"/>
              <a:t>Insert banner statement here</a:t>
            </a:r>
          </a:p>
        </p:txBody>
      </p:sp>
      <p:cxnSp>
        <p:nvCxnSpPr>
          <p:cNvPr id="5"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8" name="Section Divider Title"/>
          <p:cNvSpPr>
            <a:spLocks noGrp="1"/>
          </p:cNvSpPr>
          <p:nvPr>
            <p:ph type="subTitle" idx="1" hasCustomPrompt="1"/>
            <p:custDataLst>
              <p:tags r:id="rId1"/>
            </p:custDataLst>
          </p:nvPr>
        </p:nvSpPr>
        <p:spPr bwMode="black">
          <a:xfrm>
            <a:off x="361604" y="2119702"/>
            <a:ext cx="6134793" cy="997196"/>
          </a:xfrm>
        </p:spPr>
        <p:txBody>
          <a:bodyPr>
            <a:spAutoFit/>
          </a:bodyPr>
          <a:lstStyle>
            <a:lvl1pPr marL="0" indent="0" algn="l">
              <a:lnSpc>
                <a:spcPct val="90000"/>
              </a:lnSpc>
              <a:buNone/>
              <a:defRPr sz="3600" b="1" i="1" baseline="0">
                <a:solidFill>
                  <a:schemeClr val="tx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a:t>Click to add Section Divider Title</a:t>
            </a:r>
          </a:p>
        </p:txBody>
      </p:sp>
      <p:sp>
        <p:nvSpPr>
          <p:cNvPr id="14" name="PwC Text"/>
          <p:cNvSpPr txBox="1"/>
          <p:nvPr userDrawn="1">
            <p:custDataLst>
              <p:tags r:id="rId2"/>
            </p:custDataLst>
          </p:nvPr>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0" name="Page Number"/>
          <p:cNvSpPr txBox="1"/>
          <p:nvPr userDrawn="1">
            <p:custDataLst>
              <p:tags r:id="rId3"/>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17" name="Section No."/>
          <p:cNvSpPr>
            <a:spLocks noGrp="1"/>
          </p:cNvSpPr>
          <p:nvPr>
            <p:ph type="ctrTitle" hasCustomPrompt="1"/>
            <p:custDataLst>
              <p:tags r:id="rId4"/>
            </p:custDataLst>
          </p:nvPr>
        </p:nvSpPr>
        <p:spPr bwMode="black">
          <a:xfrm>
            <a:off x="361604" y="1456765"/>
            <a:ext cx="6134793" cy="660399"/>
          </a:xfrm>
        </p:spPr>
        <p:txBody>
          <a:bodyPr anchor="t" anchorCtr="0">
            <a:noAutofit/>
          </a:bodyPr>
          <a:lstStyle>
            <a:lvl1pPr>
              <a:lnSpc>
                <a:spcPct val="90000"/>
              </a:lnSpc>
              <a:defRPr sz="3600" b="0" i="0">
                <a:solidFill>
                  <a:schemeClr val="tx1"/>
                </a:solidFill>
              </a:defRPr>
            </a:lvl1pPr>
          </a:lstStyle>
          <a:p>
            <a:r>
              <a:rPr lang="en-GB" noProof="0" dirty="0"/>
              <a:t>Click to edit Section Divider style</a:t>
            </a:r>
          </a:p>
        </p:txBody>
      </p:sp>
      <p:sp>
        <p:nvSpPr>
          <p:cNvPr id="19" name="Report Date"/>
          <p:cNvSpPr txBox="1"/>
          <p:nvPr userDrawn="1">
            <p:custDataLst>
              <p:tags r:id="rId5"/>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18" name="Section Footer"/>
          <p:cNvSpPr txBox="1"/>
          <p:nvPr userDrawn="1">
            <p:custDataLst>
              <p:tags r:id="rId6"/>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cxnSp>
        <p:nvCxnSpPr>
          <p:cNvPr id="13"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Presentation Disclaimer" hidden="1"/>
          <p:cNvSpPr txBox="1"/>
          <p:nvPr userDrawn="1">
            <p:custDataLst>
              <p:tags r:id="rId7"/>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11" name="Slide Tags" hidden="1"/>
          <p:cNvSpPr txBox="1"/>
          <p:nvPr userDrawn="1">
            <p:custDataLst>
              <p:tags r:id="rId8"/>
            </p:custDataLst>
          </p:nvPr>
        </p:nvSpPr>
        <p:spPr>
          <a:xfrm>
            <a:off x="0" y="330200"/>
            <a:ext cx="1200150" cy="718430"/>
          </a:xfrm>
          <a:prstGeom prst="rect">
            <a:avLst/>
          </a:prstGeom>
          <a:noFill/>
        </p:spPr>
        <p:txBody>
          <a:bodyPr wrap="square" lIns="101882" tIns="50941" rIns="101882" bIns="50941" rtlCol="0">
            <a:spAutoFit/>
          </a:bodyPr>
          <a:lstStyle/>
          <a:p>
            <a:r>
              <a:rPr lang="en-GB" noProof="1"/>
              <a:t>Slide Tags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ppendix Divider">
    <p:spTree>
      <p:nvGrpSpPr>
        <p:cNvPr id="1" name=""/>
        <p:cNvGrpSpPr/>
        <p:nvPr/>
      </p:nvGrpSpPr>
      <p:grpSpPr>
        <a:xfrm>
          <a:off x="0" y="0"/>
          <a:ext cx="0" cy="0"/>
          <a:chOff x="0" y="0"/>
          <a:chExt cx="0" cy="0"/>
        </a:xfrm>
      </p:grpSpPr>
      <p:sp>
        <p:nvSpPr>
          <p:cNvPr id="8" name="Appendix Divider title"/>
          <p:cNvSpPr>
            <a:spLocks noGrp="1"/>
          </p:cNvSpPr>
          <p:nvPr>
            <p:ph type="subTitle" idx="1" hasCustomPrompt="1"/>
            <p:custDataLst>
              <p:tags r:id="rId1"/>
            </p:custDataLst>
          </p:nvPr>
        </p:nvSpPr>
        <p:spPr bwMode="black">
          <a:xfrm>
            <a:off x="361604" y="2121049"/>
            <a:ext cx="6134793" cy="997196"/>
          </a:xfrm>
        </p:spPr>
        <p:txBody>
          <a:bodyPr>
            <a:spAutoFit/>
          </a:bodyPr>
          <a:lstStyle>
            <a:lvl1pPr marL="0" indent="0" algn="l">
              <a:lnSpc>
                <a:spcPct val="90000"/>
              </a:lnSpc>
              <a:buNone/>
              <a:defRPr sz="3600" b="1" i="1" baseline="0">
                <a:solidFill>
                  <a:schemeClr val="tx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a:t>Click to add Appendix Divider Title</a:t>
            </a:r>
          </a:p>
        </p:txBody>
      </p:sp>
      <p:sp>
        <p:nvSpPr>
          <p:cNvPr id="14"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19" name="Page Number"/>
          <p:cNvSpPr txBox="1"/>
          <p:nvPr userDrawn="1">
            <p:custDataLst>
              <p:tags r:id="rId2"/>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6" name="Appendix No."/>
          <p:cNvSpPr>
            <a:spLocks noGrp="1"/>
          </p:cNvSpPr>
          <p:nvPr>
            <p:ph type="ctrTitle" hasCustomPrompt="1"/>
            <p:custDataLst>
              <p:tags r:id="rId3"/>
            </p:custDataLst>
          </p:nvPr>
        </p:nvSpPr>
        <p:spPr bwMode="black">
          <a:xfrm>
            <a:off x="361604" y="1456765"/>
            <a:ext cx="6134793" cy="660399"/>
          </a:xfrm>
        </p:spPr>
        <p:txBody>
          <a:bodyPr anchor="t" anchorCtr="0">
            <a:noAutofit/>
          </a:bodyPr>
          <a:lstStyle>
            <a:lvl1pPr>
              <a:lnSpc>
                <a:spcPct val="90000"/>
              </a:lnSpc>
              <a:defRPr sz="3600" b="0" i="0">
                <a:solidFill>
                  <a:schemeClr val="tx1"/>
                </a:solidFill>
              </a:defRPr>
            </a:lvl1pPr>
          </a:lstStyle>
          <a:p>
            <a:r>
              <a:rPr lang="en-GB" noProof="0" dirty="0"/>
              <a:t>Click to edit Appendix Divider style</a:t>
            </a:r>
          </a:p>
        </p:txBody>
      </p:sp>
      <p:sp>
        <p:nvSpPr>
          <p:cNvPr id="18" name="Report Date"/>
          <p:cNvSpPr txBox="1"/>
          <p:nvPr userDrawn="1">
            <p:custDataLst>
              <p:tags r:id="rId4"/>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17" name="Section Footer"/>
          <p:cNvSpPr txBox="1"/>
          <p:nvPr userDrawn="1">
            <p:custDataLst>
              <p:tags r:id="rId5"/>
            </p:custDataLst>
          </p:nvPr>
        </p:nvSpPr>
        <p:spPr>
          <a:xfrm>
            <a:off x="362712" y="9041461"/>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cxnSp>
        <p:nvCxnSpPr>
          <p:cNvPr id="13"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Presentation Disclaimer" hidden="1"/>
          <p:cNvSpPr txBox="1"/>
          <p:nvPr userDrawn="1">
            <p:custDataLst>
              <p:tags r:id="rId6"/>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11" name="Slide Tags" hidden="1"/>
          <p:cNvSpPr txBox="1"/>
          <p:nvPr userDrawn="1">
            <p:custDataLst>
              <p:tags r:id="rId7"/>
            </p:custDataLst>
          </p:nvPr>
        </p:nvSpPr>
        <p:spPr>
          <a:xfrm>
            <a:off x="0" y="330200"/>
            <a:ext cx="1200150" cy="718430"/>
          </a:xfrm>
          <a:prstGeom prst="rect">
            <a:avLst/>
          </a:prstGeom>
          <a:noFill/>
        </p:spPr>
        <p:txBody>
          <a:bodyPr wrap="square" lIns="101882" tIns="50941" rIns="101882" bIns="50941" rtlCol="0">
            <a:spAutoFit/>
          </a:bodyPr>
          <a:lstStyle/>
          <a:p>
            <a:r>
              <a:rPr lang="en-GB" noProof="1"/>
              <a:t>Slide Tags</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tatement">
    <p:spTree>
      <p:nvGrpSpPr>
        <p:cNvPr id="1" name=""/>
        <p:cNvGrpSpPr/>
        <p:nvPr/>
      </p:nvGrpSpPr>
      <p:grpSpPr>
        <a:xfrm>
          <a:off x="0" y="0"/>
          <a:ext cx="0" cy="0"/>
          <a:chOff x="0" y="0"/>
          <a:chExt cx="0" cy="0"/>
        </a:xfrm>
      </p:grpSpPr>
      <p:sp>
        <p:nvSpPr>
          <p:cNvPr id="7" name="Title 6"/>
          <p:cNvSpPr>
            <a:spLocks noGrp="1"/>
          </p:cNvSpPr>
          <p:nvPr>
            <p:ph type="title" hasCustomPrompt="1"/>
          </p:nvPr>
        </p:nvSpPr>
        <p:spPr/>
        <p:txBody>
          <a:bodyPr/>
          <a:lstStyle>
            <a:lvl1pPr>
              <a:defRPr baseline="0"/>
            </a:lvl1pPr>
          </a:lstStyle>
          <a:p>
            <a:r>
              <a:rPr lang="en-GB" noProof="0" dirty="0"/>
              <a:t>Closing statement here</a:t>
            </a:r>
          </a:p>
        </p:txBody>
      </p:sp>
      <p:sp>
        <p:nvSpPr>
          <p:cNvPr id="11" name="Text Placeholder 10"/>
          <p:cNvSpPr>
            <a:spLocks noGrp="1"/>
          </p:cNvSpPr>
          <p:nvPr>
            <p:ph type="body" sz="quarter" idx="10" hasCustomPrompt="1"/>
          </p:nvPr>
        </p:nvSpPr>
        <p:spPr>
          <a:xfrm>
            <a:off x="361604" y="8449236"/>
            <a:ext cx="3600450" cy="971176"/>
          </a:xfrm>
        </p:spPr>
        <p:txBody>
          <a:bodyPr anchor="b"/>
          <a:lstStyle>
            <a:lvl1pPr>
              <a:defRPr sz="1000">
                <a:latin typeface="Arial" pitchFamily="34" charset="0"/>
                <a:cs typeface="Arial" pitchFamily="34" charset="0"/>
              </a:defRPr>
            </a:lvl1pPr>
          </a:lstStyle>
          <a:p>
            <a:pPr lvl="0"/>
            <a:r>
              <a:rPr lang="en-GB" noProof="0" dirty="0"/>
              <a:t>Add legal and copyright disclaimers here.</a:t>
            </a:r>
          </a:p>
        </p:txBody>
      </p:sp>
      <p:cxnSp>
        <p:nvCxnSpPr>
          <p:cNvPr id="5"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Divider with Number">
    <p:spTree>
      <p:nvGrpSpPr>
        <p:cNvPr id="1" name=""/>
        <p:cNvGrpSpPr/>
        <p:nvPr/>
      </p:nvGrpSpPr>
      <p:grpSpPr>
        <a:xfrm>
          <a:off x="0" y="0"/>
          <a:ext cx="0" cy="0"/>
          <a:chOff x="0" y="0"/>
          <a:chExt cx="0" cy="0"/>
        </a:xfrm>
      </p:grpSpPr>
      <p:sp>
        <p:nvSpPr>
          <p:cNvPr id="8" name="Section Divider title"/>
          <p:cNvSpPr>
            <a:spLocks noGrp="1"/>
          </p:cNvSpPr>
          <p:nvPr>
            <p:ph type="subTitle" idx="1" hasCustomPrompt="1"/>
            <p:custDataLst>
              <p:tags r:id="rId1"/>
            </p:custDataLst>
          </p:nvPr>
        </p:nvSpPr>
        <p:spPr bwMode="black">
          <a:xfrm>
            <a:off x="361603" y="1456765"/>
            <a:ext cx="6134793" cy="498598"/>
          </a:xfrm>
        </p:spPr>
        <p:txBody>
          <a:bodyPr>
            <a:spAutoFit/>
          </a:bodyPr>
          <a:lstStyle>
            <a:lvl1pPr marL="0" indent="0" algn="l">
              <a:lnSpc>
                <a:spcPct val="90000"/>
              </a:lnSpc>
              <a:buNone/>
              <a:defRPr sz="3600" b="1" i="1" baseline="0">
                <a:solidFill>
                  <a:schemeClr val="tx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a:t>Section Divider Title</a:t>
            </a:r>
          </a:p>
        </p:txBody>
      </p:sp>
      <p:sp>
        <p:nvSpPr>
          <p:cNvPr id="14" name="PwC Text"/>
          <p:cNvSpPr txBox="1"/>
          <p:nvPr userDrawn="1">
            <p:custDataLst>
              <p:tags r:id="rId2"/>
            </p:custDataLst>
          </p:nvPr>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latin typeface="+mn-lt"/>
              </a:rPr>
              <a:t>PwC</a:t>
            </a:r>
          </a:p>
        </p:txBody>
      </p:sp>
      <p:sp>
        <p:nvSpPr>
          <p:cNvPr id="21" name="Page Number"/>
          <p:cNvSpPr txBox="1"/>
          <p:nvPr userDrawn="1">
            <p:custDataLst>
              <p:tags r:id="rId3"/>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19" name="Big Number"/>
          <p:cNvSpPr txBox="1"/>
          <p:nvPr userDrawn="1">
            <p:custDataLst>
              <p:tags r:id="rId4"/>
            </p:custDataLst>
          </p:nvPr>
        </p:nvSpPr>
        <p:spPr>
          <a:xfrm>
            <a:off x="6483907" y="3076688"/>
            <a:ext cx="65" cy="4293483"/>
          </a:xfrm>
          <a:prstGeom prst="rect">
            <a:avLst/>
          </a:prstGeom>
          <a:noFill/>
        </p:spPr>
        <p:txBody>
          <a:bodyPr wrap="none" lIns="0" tIns="0" rIns="0" bIns="0" rtlCol="0">
            <a:spAutoFit/>
          </a:bodyPr>
          <a:lstStyle/>
          <a:p>
            <a:pPr indent="-274320" algn="r"/>
            <a:endParaRPr lang="en-GB" sz="27900" b="1" i="1" dirty="0">
              <a:solidFill>
                <a:schemeClr val="tx2"/>
              </a:solidFill>
              <a:latin typeface="+mj-lt"/>
              <a:cs typeface="Arial" pitchFamily="34" charset="0"/>
            </a:endParaRPr>
          </a:p>
        </p:txBody>
      </p:sp>
      <p:sp>
        <p:nvSpPr>
          <p:cNvPr id="20" name="Report Date"/>
          <p:cNvSpPr txBox="1"/>
          <p:nvPr userDrawn="1">
            <p:custDataLst>
              <p:tags r:id="rId5"/>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latin typeface="+mn-lt"/>
              </a:rPr>
              <a:t>11 July 2014</a:t>
            </a:r>
          </a:p>
        </p:txBody>
      </p:sp>
      <p:sp>
        <p:nvSpPr>
          <p:cNvPr id="13" name="Section Footer"/>
          <p:cNvSpPr txBox="1"/>
          <p:nvPr userDrawn="1">
            <p:custDataLst>
              <p:tags r:id="rId6"/>
            </p:custDataLst>
          </p:nvPr>
        </p:nvSpPr>
        <p:spPr>
          <a:xfrm>
            <a:off x="362712" y="9035392"/>
            <a:ext cx="65" cy="169277"/>
          </a:xfrm>
          <a:prstGeom prst="rect">
            <a:avLst/>
          </a:prstGeom>
          <a:noFill/>
        </p:spPr>
        <p:txBody>
          <a:bodyPr wrap="none" lIns="0" tIns="0" rIns="0" bIns="0" rtlCol="0">
            <a:spAutoFit/>
          </a:bodyPr>
          <a:lstStyle/>
          <a:p>
            <a:pPr indent="-305647" algn="l">
              <a:spcAft>
                <a:spcPts val="1003"/>
              </a:spcAft>
            </a:pPr>
            <a:endParaRPr lang="en-GB" sz="1100" noProof="1">
              <a:latin typeface="+mn-lt"/>
            </a:endParaRPr>
          </a:p>
        </p:txBody>
      </p:sp>
      <p:cxnSp>
        <p:nvCxnSpPr>
          <p:cNvPr id="15" name="Frame Line"/>
          <p:cNvCxnSpPr/>
          <p:nvPr userDrawn="1"/>
        </p:nvCxnSpPr>
        <p:spPr>
          <a:xfrm flipV="1">
            <a:off x="259773" y="1307647"/>
            <a:ext cx="6234547" cy="183529"/>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Presentation Disclaimer" hidden="1"/>
          <p:cNvSpPr txBox="1"/>
          <p:nvPr userDrawn="1">
            <p:custDataLst>
              <p:tags r:id="rId7"/>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p>
        </p:txBody>
      </p:sp>
      <p:sp>
        <p:nvSpPr>
          <p:cNvPr id="11" name="Slide Tags" hidden="1"/>
          <p:cNvSpPr txBox="1"/>
          <p:nvPr userDrawn="1">
            <p:custDataLst>
              <p:tags r:id="rId8"/>
            </p:custDataLst>
          </p:nvPr>
        </p:nvSpPr>
        <p:spPr>
          <a:xfrm>
            <a:off x="0" y="330200"/>
            <a:ext cx="1200150" cy="718430"/>
          </a:xfrm>
          <a:prstGeom prst="rect">
            <a:avLst/>
          </a:prstGeom>
          <a:noFill/>
        </p:spPr>
        <p:txBody>
          <a:bodyPr wrap="square" lIns="101882" tIns="50941" rIns="101882" bIns="50941" rtlCol="0">
            <a:spAutoFit/>
          </a:bodyPr>
          <a:lstStyle/>
          <a:p>
            <a:r>
              <a:rPr lang="en-GB" noProof="1"/>
              <a:t>Slide Tags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Divider with Number Colour">
    <p:bg>
      <p:bgPr>
        <a:solidFill>
          <a:schemeClr val="tx2"/>
        </a:solidFill>
        <a:effectLst/>
      </p:bgPr>
    </p:bg>
    <p:spTree>
      <p:nvGrpSpPr>
        <p:cNvPr id="1" name=""/>
        <p:cNvGrpSpPr/>
        <p:nvPr/>
      </p:nvGrpSpPr>
      <p:grpSpPr>
        <a:xfrm>
          <a:off x="0" y="0"/>
          <a:ext cx="0" cy="0"/>
          <a:chOff x="0" y="0"/>
          <a:chExt cx="0" cy="0"/>
        </a:xfrm>
      </p:grpSpPr>
      <p:sp>
        <p:nvSpPr>
          <p:cNvPr id="8" name="Section Divider title"/>
          <p:cNvSpPr>
            <a:spLocks noGrp="1"/>
          </p:cNvSpPr>
          <p:nvPr>
            <p:ph type="subTitle" idx="1" hasCustomPrompt="1"/>
            <p:custDataLst>
              <p:tags r:id="rId1"/>
            </p:custDataLst>
          </p:nvPr>
        </p:nvSpPr>
        <p:spPr bwMode="black">
          <a:xfrm>
            <a:off x="361604" y="1456765"/>
            <a:ext cx="6134793" cy="498598"/>
          </a:xfrm>
        </p:spPr>
        <p:txBody>
          <a:bodyPr>
            <a:spAutoFit/>
          </a:bodyPr>
          <a:lstStyle>
            <a:lvl1pPr marL="0" indent="0" algn="l">
              <a:lnSpc>
                <a:spcPct val="90000"/>
              </a:lnSpc>
              <a:buNone/>
              <a:defRPr sz="3600" b="1" i="1" baseline="0">
                <a:solidFill>
                  <a:schemeClr val="bg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a:t>Section Divider Title</a:t>
            </a:r>
          </a:p>
        </p:txBody>
      </p:sp>
      <p:sp>
        <p:nvSpPr>
          <p:cNvPr id="15" name="PwC Text"/>
          <p:cNvSpPr txBox="1"/>
          <p:nvPr userDrawn="1"/>
        </p:nvSpPr>
        <p:spPr>
          <a:xfrm>
            <a:off x="362712" y="9255525"/>
            <a:ext cx="205740" cy="220133"/>
          </a:xfrm>
          <a:prstGeom prst="rect">
            <a:avLst/>
          </a:prstGeom>
          <a:noFill/>
        </p:spPr>
        <p:txBody>
          <a:bodyPr wrap="none" lIns="0" tIns="0" rIns="0" bIns="0" rtlCol="0">
            <a:noAutofit/>
          </a:bodyPr>
          <a:lstStyle/>
          <a:p>
            <a:pPr indent="-305647">
              <a:spcAft>
                <a:spcPts val="1003"/>
              </a:spcAft>
            </a:pPr>
            <a:r>
              <a:rPr lang="en-GB" sz="1100" noProof="1">
                <a:solidFill>
                  <a:schemeClr val="bg1"/>
                </a:solidFill>
                <a:latin typeface="+mn-lt"/>
              </a:rPr>
              <a:t>PwC</a:t>
            </a:r>
          </a:p>
        </p:txBody>
      </p:sp>
      <p:sp>
        <p:nvSpPr>
          <p:cNvPr id="19" name="Page Number"/>
          <p:cNvSpPr txBox="1"/>
          <p:nvPr userDrawn="1">
            <p:custDataLst>
              <p:tags r:id="rId2"/>
            </p:custDataLst>
          </p:nvPr>
        </p:nvSpPr>
        <p:spPr>
          <a:xfrm>
            <a:off x="6493601" y="9257373"/>
            <a:ext cx="65" cy="169277"/>
          </a:xfrm>
          <a:prstGeom prst="rect">
            <a:avLst/>
          </a:prstGeom>
          <a:noFill/>
        </p:spPr>
        <p:txBody>
          <a:bodyPr wrap="none" lIns="0" tIns="0" rIns="0" bIns="0" rtlCol="0">
            <a:spAutoFit/>
          </a:bodyPr>
          <a:lstStyle/>
          <a:p>
            <a:pPr indent="-305647" algn="r">
              <a:spcAft>
                <a:spcPts val="1003"/>
              </a:spcAft>
            </a:pPr>
            <a:endParaRPr lang="en-GB" sz="1100" noProof="1">
              <a:latin typeface="+mn-lt"/>
            </a:endParaRPr>
          </a:p>
        </p:txBody>
      </p:sp>
      <p:sp>
        <p:nvSpPr>
          <p:cNvPr id="12" name="Big Number"/>
          <p:cNvSpPr txBox="1"/>
          <p:nvPr userDrawn="1">
            <p:custDataLst>
              <p:tags r:id="rId3"/>
            </p:custDataLst>
          </p:nvPr>
        </p:nvSpPr>
        <p:spPr>
          <a:xfrm>
            <a:off x="6483907" y="3076688"/>
            <a:ext cx="65" cy="4293483"/>
          </a:xfrm>
          <a:prstGeom prst="rect">
            <a:avLst/>
          </a:prstGeom>
          <a:noFill/>
        </p:spPr>
        <p:txBody>
          <a:bodyPr wrap="none" lIns="0" tIns="0" rIns="0" bIns="0" rtlCol="0">
            <a:spAutoFit/>
          </a:bodyPr>
          <a:lstStyle/>
          <a:p>
            <a:pPr indent="-274320" algn="r"/>
            <a:endParaRPr lang="en-GB" sz="27900" b="1" i="1" dirty="0">
              <a:solidFill>
                <a:schemeClr val="bg1"/>
              </a:solidFill>
              <a:latin typeface="+mj-lt"/>
              <a:cs typeface="Arial" pitchFamily="34" charset="0"/>
            </a:endParaRPr>
          </a:p>
        </p:txBody>
      </p:sp>
      <p:sp>
        <p:nvSpPr>
          <p:cNvPr id="18" name="Report Date"/>
          <p:cNvSpPr txBox="1"/>
          <p:nvPr userDrawn="1">
            <p:custDataLst>
              <p:tags r:id="rId4"/>
            </p:custDataLst>
          </p:nvPr>
        </p:nvSpPr>
        <p:spPr>
          <a:xfrm>
            <a:off x="5617326" y="9044570"/>
            <a:ext cx="875135" cy="169277"/>
          </a:xfrm>
          <a:prstGeom prst="rect">
            <a:avLst/>
          </a:prstGeom>
          <a:noFill/>
        </p:spPr>
        <p:txBody>
          <a:bodyPr wrap="square" lIns="0" tIns="0" rIns="0" bIns="0" rtlCol="0">
            <a:spAutoFit/>
          </a:bodyPr>
          <a:lstStyle/>
          <a:p>
            <a:pPr indent="-305647" algn="r">
              <a:spcAft>
                <a:spcPts val="1003"/>
              </a:spcAft>
            </a:pPr>
            <a:r>
              <a:rPr lang="en-GB" sz="1100" noProof="1">
                <a:solidFill>
                  <a:schemeClr val="bg1"/>
                </a:solidFill>
                <a:latin typeface="+mn-lt"/>
              </a:rPr>
              <a:t>11 July 2014</a:t>
            </a:r>
          </a:p>
        </p:txBody>
      </p:sp>
      <p:sp>
        <p:nvSpPr>
          <p:cNvPr id="14" name="Section Footer"/>
          <p:cNvSpPr txBox="1"/>
          <p:nvPr userDrawn="1">
            <p:custDataLst>
              <p:tags r:id="rId5"/>
            </p:custDataLst>
          </p:nvPr>
        </p:nvSpPr>
        <p:spPr>
          <a:xfrm>
            <a:off x="362712" y="9035392"/>
            <a:ext cx="65" cy="169277"/>
          </a:xfrm>
          <a:prstGeom prst="rect">
            <a:avLst/>
          </a:prstGeom>
          <a:noFill/>
        </p:spPr>
        <p:txBody>
          <a:bodyPr wrap="none" lIns="0" tIns="0" rIns="0" bIns="0" rtlCol="0">
            <a:spAutoFit/>
          </a:bodyPr>
          <a:lstStyle/>
          <a:p>
            <a:pPr indent="-305647" algn="l">
              <a:spcAft>
                <a:spcPts val="1003"/>
              </a:spcAft>
            </a:pPr>
            <a:endParaRPr lang="en-GB" sz="1100" noProof="1">
              <a:solidFill>
                <a:schemeClr val="bg1"/>
              </a:solidFill>
              <a:latin typeface="+mn-lt"/>
            </a:endParaRPr>
          </a:p>
        </p:txBody>
      </p:sp>
      <p:sp>
        <p:nvSpPr>
          <p:cNvPr id="16" name="Presentation Disclaimer" hidden="1"/>
          <p:cNvSpPr txBox="1"/>
          <p:nvPr userDrawn="1">
            <p:custDataLst>
              <p:tags r:id="rId6"/>
            </p:custDataLst>
          </p:nvPr>
        </p:nvSpPr>
        <p:spPr>
          <a:xfrm>
            <a:off x="362712" y="8829960"/>
            <a:ext cx="6057900" cy="169277"/>
          </a:xfrm>
          <a:prstGeom prst="rect">
            <a:avLst/>
          </a:prstGeom>
          <a:noFill/>
        </p:spPr>
        <p:txBody>
          <a:bodyPr wrap="square" lIns="0" tIns="0" rIns="0" bIns="0" rtlCol="0" anchor="t" anchorCtr="0">
            <a:spAutoFit/>
          </a:bodyPr>
          <a:lstStyle/>
          <a:p>
            <a:pPr algn="l"/>
            <a:endParaRPr lang="en-GB" sz="1100" noProof="1">
              <a:solidFill>
                <a:schemeClr val="bg1"/>
              </a:solidFill>
            </a:endParaRPr>
          </a:p>
        </p:txBody>
      </p:sp>
      <p:sp>
        <p:nvSpPr>
          <p:cNvPr id="11" name="Slide Tags" hidden="1"/>
          <p:cNvSpPr txBox="1"/>
          <p:nvPr userDrawn="1">
            <p:custDataLst>
              <p:tags r:id="rId7"/>
            </p:custDataLst>
          </p:nvPr>
        </p:nvSpPr>
        <p:spPr>
          <a:xfrm>
            <a:off x="0" y="330200"/>
            <a:ext cx="1200150" cy="718430"/>
          </a:xfrm>
          <a:prstGeom prst="rect">
            <a:avLst/>
          </a:prstGeom>
          <a:noFill/>
        </p:spPr>
        <p:txBody>
          <a:bodyPr wrap="square" lIns="101882" tIns="50941" rIns="101882" bIns="50941" rtlCol="0">
            <a:spAutoFit/>
          </a:bodyPr>
          <a:lstStyle/>
          <a:p>
            <a:r>
              <a:rPr lang="en-GB" noProof="1"/>
              <a:t>Slide Tags</a:t>
            </a:r>
          </a:p>
        </p:txBody>
      </p:sp>
      <p:cxnSp>
        <p:nvCxnSpPr>
          <p:cNvPr id="17" name="Frame Line"/>
          <p:cNvCxnSpPr/>
          <p:nvPr userDrawn="1"/>
        </p:nvCxnSpPr>
        <p:spPr>
          <a:xfrm flipV="1">
            <a:off x="259773" y="1307647"/>
            <a:ext cx="6234547" cy="183529"/>
          </a:xfrm>
          <a:prstGeom prst="bentConnector3">
            <a:avLst>
              <a:gd name="adj1" fmla="val 0"/>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ver Slide with Content">
    <p:spTree>
      <p:nvGrpSpPr>
        <p:cNvPr id="1" name=""/>
        <p:cNvGrpSpPr/>
        <p:nvPr/>
      </p:nvGrpSpPr>
      <p:grpSpPr>
        <a:xfrm>
          <a:off x="0" y="0"/>
          <a:ext cx="0" cy="0"/>
          <a:chOff x="0" y="0"/>
          <a:chExt cx="0" cy="0"/>
        </a:xfrm>
      </p:grpSpPr>
      <p:grpSp>
        <p:nvGrpSpPr>
          <p:cNvPr id="2" name="Logo with Panels"/>
          <p:cNvGrpSpPr/>
          <p:nvPr userDrawn="1"/>
        </p:nvGrpSpPr>
        <p:grpSpPr>
          <a:xfrm>
            <a:off x="770002" y="-6068"/>
            <a:ext cx="6089621" cy="9318220"/>
            <a:chOff x="1129337" y="-4762"/>
            <a:chExt cx="8931444" cy="7311219"/>
          </a:xfrm>
        </p:grpSpPr>
        <p:grpSp>
          <p:nvGrpSpPr>
            <p:cNvPr id="3" name="Logo Shapes"/>
            <p:cNvGrpSpPr/>
            <p:nvPr userDrawn="1"/>
          </p:nvGrpSpPr>
          <p:grpSpPr>
            <a:xfrm>
              <a:off x="1904332" y="-4762"/>
              <a:ext cx="8156449" cy="6784848"/>
              <a:chOff x="1733808" y="190516"/>
              <a:chExt cx="7414954" cy="5986630"/>
            </a:xfrm>
          </p:grpSpPr>
          <p:sp>
            <p:nvSpPr>
              <p:cNvPr id="8" name="Rectangle 1"/>
              <p:cNvSpPr>
                <a:spLocks noChangeArrowheads="1"/>
              </p:cNvSpPr>
              <p:nvPr/>
            </p:nvSpPr>
            <p:spPr bwMode="gray">
              <a:xfrm>
                <a:off x="1733809" y="4160087"/>
                <a:ext cx="7414953" cy="2017059"/>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7" name="Rectangle 2"/>
              <p:cNvSpPr>
                <a:spLocks noChangeArrowheads="1"/>
              </p:cNvSpPr>
              <p:nvPr/>
            </p:nvSpPr>
            <p:spPr bwMode="gray">
              <a:xfrm>
                <a:off x="1733808" y="190516"/>
                <a:ext cx="5677593" cy="5972539"/>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9" name="Rectangle 3"/>
              <p:cNvSpPr>
                <a:spLocks noChangeArrowheads="1"/>
              </p:cNvSpPr>
              <p:nvPr/>
            </p:nvSpPr>
            <p:spPr bwMode="gray">
              <a:xfrm>
                <a:off x="1733809" y="3346372"/>
                <a:ext cx="6483928" cy="2814637"/>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1" name="Rectangle 4"/>
              <p:cNvSpPr>
                <a:spLocks noChangeArrowheads="1"/>
              </p:cNvSpPr>
              <p:nvPr/>
            </p:nvSpPr>
            <p:spPr bwMode="gray">
              <a:xfrm>
                <a:off x="1733808" y="1199045"/>
                <a:ext cx="5902037" cy="4970032"/>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0" name="Rectangle 5"/>
              <p:cNvSpPr>
                <a:spLocks noChangeArrowheads="1"/>
              </p:cNvSpPr>
              <p:nvPr/>
            </p:nvSpPr>
            <p:spPr bwMode="gray">
              <a:xfrm>
                <a:off x="1733809" y="4160087"/>
                <a:ext cx="6483928" cy="2017059"/>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2" name="Rectangle 6"/>
              <p:cNvSpPr>
                <a:spLocks noChangeArrowheads="1"/>
              </p:cNvSpPr>
              <p:nvPr/>
            </p:nvSpPr>
            <p:spPr bwMode="gray">
              <a:xfrm>
                <a:off x="1733808" y="3346372"/>
                <a:ext cx="5902037" cy="2814637"/>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4" name="Rectangle 7"/>
              <p:cNvSpPr>
                <a:spLocks noChangeArrowheads="1"/>
              </p:cNvSpPr>
              <p:nvPr/>
            </p:nvSpPr>
            <p:spPr bwMode="gray">
              <a:xfrm>
                <a:off x="1733808" y="1199045"/>
                <a:ext cx="5677593" cy="4970032"/>
              </a:xfrm>
              <a:prstGeom prst="rect">
                <a:avLst/>
              </a:prstGeom>
              <a:solidFill>
                <a:srgbClr val="D7402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3" name="Rectangle 8"/>
              <p:cNvSpPr>
                <a:spLocks noChangeArrowheads="1"/>
              </p:cNvSpPr>
              <p:nvPr/>
            </p:nvSpPr>
            <p:spPr bwMode="gray">
              <a:xfrm>
                <a:off x="1733808" y="4160087"/>
                <a:ext cx="5902037" cy="2017059"/>
              </a:xfrm>
              <a:prstGeom prst="rect">
                <a:avLst/>
              </a:prstGeom>
              <a:solidFill>
                <a:srgbClr val="D13A0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5" name="Rectangle 9"/>
              <p:cNvSpPr>
                <a:spLocks noChangeArrowheads="1"/>
              </p:cNvSpPr>
              <p:nvPr/>
            </p:nvSpPr>
            <p:spPr bwMode="gray">
              <a:xfrm>
                <a:off x="1733808" y="3346372"/>
                <a:ext cx="5677593" cy="2814637"/>
              </a:xfrm>
              <a:prstGeom prst="rect">
                <a:avLst/>
              </a:prstGeom>
              <a:solidFill>
                <a:srgbClr val="CD2F1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27" name="Rectangle 10"/>
              <p:cNvSpPr>
                <a:spLocks noChangeArrowheads="1"/>
              </p:cNvSpPr>
              <p:nvPr userDrawn="1"/>
            </p:nvSpPr>
            <p:spPr bwMode="gray">
              <a:xfrm>
                <a:off x="1733809" y="4160087"/>
                <a:ext cx="5677593" cy="2017059"/>
              </a:xfrm>
              <a:prstGeom prst="rect">
                <a:avLst/>
              </a:prstGeom>
              <a:solidFill>
                <a:srgbClr val="C42303"/>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7" name="Rectangle 11"/>
              <p:cNvSpPr>
                <a:spLocks noChangeArrowheads="1"/>
              </p:cNvSpPr>
              <p:nvPr/>
            </p:nvSpPr>
            <p:spPr bwMode="gray">
              <a:xfrm>
                <a:off x="1733809" y="4426339"/>
                <a:ext cx="2078182" cy="1750807"/>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grpSp>
        <p:grpSp>
          <p:nvGrpSpPr>
            <p:cNvPr id="4" name="Logo"/>
            <p:cNvGrpSpPr/>
            <p:nvPr userDrawn="1"/>
          </p:nvGrpSpPr>
          <p:grpSpPr>
            <a:xfrm>
              <a:off x="1129337" y="6778803"/>
              <a:ext cx="905256" cy="527654"/>
              <a:chOff x="1129337" y="6778803"/>
              <a:chExt cx="905256" cy="527654"/>
            </a:xfrm>
          </p:grpSpPr>
          <p:sp>
            <p:nvSpPr>
              <p:cNvPr id="29" name="Rectangle 0"/>
              <p:cNvSpPr>
                <a:spLocks noChangeArrowheads="1"/>
              </p:cNvSpPr>
              <p:nvPr userDrawn="1"/>
            </p:nvSpPr>
            <p:spPr bwMode="black">
              <a:xfrm>
                <a:off x="1675337" y="6778803"/>
                <a:ext cx="228600" cy="57350"/>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0" name="Freeform 29"/>
              <p:cNvSpPr>
                <a:spLocks noEditPoints="1"/>
              </p:cNvSpPr>
              <p:nvPr userDrawn="1"/>
            </p:nvSpPr>
            <p:spPr bwMode="black">
              <a:xfrm>
                <a:off x="1129337" y="6965246"/>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sp>
        <p:nvSpPr>
          <p:cNvPr id="25" name="Descriptor"/>
          <p:cNvSpPr txBox="1"/>
          <p:nvPr userDrawn="1">
            <p:custDataLst>
              <p:tags r:id="rId1"/>
            </p:custDataLst>
          </p:nvPr>
        </p:nvSpPr>
        <p:spPr bwMode="white">
          <a:xfrm>
            <a:off x="1402773" y="1052866"/>
            <a:ext cx="49694" cy="215444"/>
          </a:xfrm>
          <a:prstGeom prst="rect">
            <a:avLst/>
          </a:prstGeom>
          <a:noFill/>
        </p:spPr>
        <p:txBody>
          <a:bodyPr wrap="none" lIns="0" tIns="0" rIns="0" bIns="0" rtlCol="0" anchor="b">
            <a:spAutoFit/>
          </a:bodyPr>
          <a:lstStyle/>
          <a:p>
            <a:pPr indent="-274320" algn="l"/>
            <a:r>
              <a:rPr lang="en-GB" sz="1400" noProof="0" dirty="0">
                <a:solidFill>
                  <a:schemeClr val="bg1"/>
                </a:solidFill>
                <a:latin typeface="+mn-lt"/>
                <a:cs typeface="Arial" pitchFamily="34" charset="0"/>
              </a:rPr>
              <a:t> </a:t>
            </a:r>
          </a:p>
        </p:txBody>
      </p:sp>
      <p:sp>
        <p:nvSpPr>
          <p:cNvPr id="21" name="Title"/>
          <p:cNvSpPr>
            <a:spLocks noGrp="1"/>
          </p:cNvSpPr>
          <p:nvPr userDrawn="1">
            <p:ph type="ctrTitle" hasCustomPrompt="1"/>
            <p:custDataLst>
              <p:tags r:id="rId2"/>
            </p:custDataLst>
          </p:nvPr>
        </p:nvSpPr>
        <p:spPr bwMode="white">
          <a:xfrm>
            <a:off x="1402773" y="1553883"/>
            <a:ext cx="4052455" cy="507831"/>
          </a:xfrm>
        </p:spPr>
        <p:txBody>
          <a:bodyPr anchor="t" anchorCtr="0">
            <a:spAutoFit/>
          </a:bodyPr>
          <a:lstStyle>
            <a:lvl1pPr>
              <a:lnSpc>
                <a:spcPct val="100000"/>
              </a:lnSpc>
              <a:defRPr sz="3300" b="1" i="1" baseline="0">
                <a:solidFill>
                  <a:schemeClr val="bg1"/>
                </a:solidFill>
              </a:defRPr>
            </a:lvl1pPr>
          </a:lstStyle>
          <a:p>
            <a:r>
              <a:rPr lang="en-GB" noProof="0" dirty="0"/>
              <a:t>Presentation Title</a:t>
            </a:r>
          </a:p>
        </p:txBody>
      </p:sp>
      <p:sp>
        <p:nvSpPr>
          <p:cNvPr id="22" name="Subtitle"/>
          <p:cNvSpPr>
            <a:spLocks noGrp="1"/>
          </p:cNvSpPr>
          <p:nvPr userDrawn="1">
            <p:ph type="subTitle" idx="1" hasCustomPrompt="1"/>
            <p:custDataLst>
              <p:tags r:id="rId3"/>
            </p:custDataLst>
          </p:nvPr>
        </p:nvSpPr>
        <p:spPr bwMode="white">
          <a:xfrm>
            <a:off x="1402773" y="2233900"/>
            <a:ext cx="4052455" cy="457048"/>
          </a:xfrm>
        </p:spPr>
        <p:txBody>
          <a:bodyPr>
            <a:spAutoFit/>
          </a:bodyPr>
          <a:lstStyle>
            <a:lvl1pPr marL="0" marR="0" indent="0" algn="l" defTabSz="1018824" rtl="0" eaLnBrk="1" fontAlgn="auto" latinLnBrk="0" hangingPunct="1">
              <a:lnSpc>
                <a:spcPct val="90000"/>
              </a:lnSpc>
              <a:spcBef>
                <a:spcPts val="0"/>
              </a:spcBef>
              <a:spcAft>
                <a:spcPts val="0"/>
              </a:spcAft>
              <a:buClr>
                <a:schemeClr val="tx1"/>
              </a:buClr>
              <a:buSzTx/>
              <a:buFontTx/>
              <a:buNone/>
              <a:tabLst/>
              <a:defRPr sz="3300" baseline="0">
                <a:solidFill>
                  <a:schemeClr val="bg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a:t>Subtitle</a:t>
            </a:r>
          </a:p>
        </p:txBody>
      </p:sp>
      <p:sp>
        <p:nvSpPr>
          <p:cNvPr id="26" name="Confidentiality stamp"/>
          <p:cNvSpPr txBox="1"/>
          <p:nvPr userDrawn="1">
            <p:custDataLst>
              <p:tags r:id="rId4"/>
            </p:custDataLst>
          </p:nvPr>
        </p:nvSpPr>
        <p:spPr bwMode="black">
          <a:xfrm>
            <a:off x="361603" y="4754880"/>
            <a:ext cx="835429" cy="153888"/>
          </a:xfrm>
          <a:prstGeom prst="rect">
            <a:avLst/>
          </a:prstGeom>
          <a:noFill/>
        </p:spPr>
        <p:txBody>
          <a:bodyPr wrap="square" lIns="0" tIns="0" rIns="0" bIns="0" rtlCol="0">
            <a:spAutoFit/>
          </a:bodyPr>
          <a:lstStyle/>
          <a:p>
            <a:pPr indent="-305647" algn="l">
              <a:spcAft>
                <a:spcPts val="1003"/>
              </a:spcAft>
            </a:pPr>
            <a:endParaRPr lang="en-GB" sz="1000" i="1" noProof="0" dirty="0">
              <a:latin typeface="Georgia" pitchFamily="18" charset="0"/>
              <a:cs typeface="Arial" pitchFamily="34" charset="0"/>
            </a:endParaRPr>
          </a:p>
        </p:txBody>
      </p:sp>
      <p:sp>
        <p:nvSpPr>
          <p:cNvPr id="35" name="Draft stamp"/>
          <p:cNvSpPr txBox="1"/>
          <p:nvPr userDrawn="1">
            <p:custDataLst>
              <p:tags r:id="rId5"/>
            </p:custDataLst>
          </p:nvPr>
        </p:nvSpPr>
        <p:spPr bwMode="black">
          <a:xfrm>
            <a:off x="361604" y="5151120"/>
            <a:ext cx="833351" cy="292388"/>
          </a:xfrm>
          <a:prstGeom prst="rect">
            <a:avLst/>
          </a:prstGeom>
          <a:noFill/>
          <a:ln>
            <a:noFill/>
          </a:ln>
        </p:spPr>
        <p:txBody>
          <a:bodyPr wrap="square" lIns="0" tIns="0" rIns="0" bIns="137160" rtlCol="0" anchor="t" anchorCtr="0">
            <a:spAutoFit/>
          </a:bodyPr>
          <a:lstStyle/>
          <a:p>
            <a:pPr algn="l">
              <a:lnSpc>
                <a:spcPct val="100000"/>
              </a:lnSpc>
            </a:pPr>
            <a:r>
              <a:rPr lang="en-GB" sz="1000" b="1" i="1" noProof="0" dirty="0">
                <a:solidFill>
                  <a:schemeClr val="tx1"/>
                </a:solidFill>
                <a:latin typeface="Georgia" pitchFamily="18" charset="0"/>
                <a:cs typeface="Arial" pitchFamily="34" charset="0"/>
              </a:rPr>
              <a:t> </a:t>
            </a:r>
          </a:p>
        </p:txBody>
      </p:sp>
      <p:sp>
        <p:nvSpPr>
          <p:cNvPr id="28" name="Report date"/>
          <p:cNvSpPr txBox="1"/>
          <p:nvPr userDrawn="1">
            <p:custDataLst>
              <p:tags r:id="rId6"/>
            </p:custDataLst>
          </p:nvPr>
        </p:nvSpPr>
        <p:spPr bwMode="black">
          <a:xfrm>
            <a:off x="361604" y="5535707"/>
            <a:ext cx="833351" cy="262943"/>
          </a:xfrm>
          <a:prstGeom prst="rect">
            <a:avLst/>
          </a:prstGeom>
          <a:noFill/>
          <a:ln>
            <a:noFill/>
          </a:ln>
        </p:spPr>
        <p:txBody>
          <a:bodyPr wrap="square" lIns="0" tIns="0" rIns="0" bIns="108000" rtlCol="0">
            <a:spAutoFit/>
          </a:bodyPr>
          <a:lstStyle/>
          <a:p>
            <a:pPr algn="l"/>
            <a:r>
              <a:rPr lang="en-GB" sz="1000" i="1" noProof="0" dirty="0">
                <a:solidFill>
                  <a:schemeClr val="tx1"/>
                </a:solidFill>
                <a:latin typeface="Georgia" pitchFamily="18" charset="0"/>
                <a:cs typeface="Arial" pitchFamily="34" charset="0"/>
              </a:rPr>
              <a:t> </a:t>
            </a:r>
          </a:p>
        </p:txBody>
      </p:sp>
      <p:sp>
        <p:nvSpPr>
          <p:cNvPr id="38" name="Content Placeholder 37"/>
          <p:cNvSpPr>
            <a:spLocks noGrp="1"/>
          </p:cNvSpPr>
          <p:nvPr>
            <p:ph sz="quarter" idx="10" hasCustomPrompt="1"/>
            <p:custDataLst>
              <p:tags r:id="rId7"/>
            </p:custDataLst>
          </p:nvPr>
        </p:nvSpPr>
        <p:spPr>
          <a:xfrm>
            <a:off x="361604" y="5920293"/>
            <a:ext cx="833351" cy="1648819"/>
          </a:xfrm>
        </p:spPr>
        <p:txBody>
          <a:bodyPr anchor="t" anchorCtr="0">
            <a:noAutofit/>
          </a:bodyPr>
          <a:lstStyle>
            <a:lvl1pPr>
              <a:defRPr sz="1000" i="1" baseline="0"/>
            </a:lvl1pPr>
            <a:lvl2pPr>
              <a:defRPr sz="1000" i="1"/>
            </a:lvl2pPr>
            <a:lvl3pPr>
              <a:defRPr sz="1000" i="1"/>
            </a:lvl3pPr>
            <a:lvl4pPr>
              <a:defRPr sz="1000" i="1"/>
            </a:lvl4pPr>
            <a:lvl5pPr>
              <a:defRPr sz="1000" i="1"/>
            </a:lvl5pPr>
          </a:lstStyle>
          <a:p>
            <a:pPr lvl="0"/>
            <a:r>
              <a:rPr lang="en-GB" noProof="0" dirty="0"/>
              <a:t>Click to add text</a:t>
            </a:r>
          </a:p>
        </p:txBody>
      </p:sp>
      <p:cxnSp>
        <p:nvCxnSpPr>
          <p:cNvPr id="32" name="Frame Line"/>
          <p:cNvCxnSpPr/>
          <p:nvPr userDrawn="1"/>
        </p:nvCxnSpPr>
        <p:spPr bwMode="black">
          <a:xfrm flipV="1">
            <a:off x="259773" y="4557448"/>
            <a:ext cx="935182" cy="197271"/>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3" name="Cover image"/>
          <p:cNvSpPr txBox="1">
            <a:spLocks/>
          </p:cNvSpPr>
          <p:nvPr userDrawn="1">
            <p:custDataLst>
              <p:tags r:id="rId8"/>
            </p:custDataLst>
          </p:nvPr>
        </p:nvSpPr>
        <p:spPr>
          <a:xfrm>
            <a:off x="1298409" y="4551180"/>
            <a:ext cx="4594860" cy="4090595"/>
          </a:xfrm>
          <a:prstGeom prst="rect">
            <a:avLst/>
          </a:prstGeom>
          <a:noFill/>
          <a:ln w="3175">
            <a:noFill/>
          </a:ln>
        </p:spPr>
        <p:txBody>
          <a:bodyPr wrap="square" lIns="0" tIns="0" rIns="0" bIns="0" rtlCol="0">
            <a:noAutofit/>
          </a:bodyPr>
          <a:lstStyle/>
          <a:p>
            <a:pPr indent="-305647">
              <a:spcAft>
                <a:spcPts val="1003"/>
              </a:spcAft>
            </a:pPr>
            <a:endParaRPr lang="en-GB" sz="2200" noProof="0" dirty="0">
              <a:latin typeface="Georgia" pitchFamily="18"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ver Slide: Fixed Logo">
    <p:spTree>
      <p:nvGrpSpPr>
        <p:cNvPr id="1" name=""/>
        <p:cNvGrpSpPr/>
        <p:nvPr/>
      </p:nvGrpSpPr>
      <p:grpSpPr>
        <a:xfrm>
          <a:off x="0" y="0"/>
          <a:ext cx="0" cy="0"/>
          <a:chOff x="0" y="0"/>
          <a:chExt cx="0" cy="0"/>
        </a:xfrm>
      </p:grpSpPr>
      <p:grpSp>
        <p:nvGrpSpPr>
          <p:cNvPr id="39" name="Logo with Panels"/>
          <p:cNvGrpSpPr/>
          <p:nvPr userDrawn="1"/>
        </p:nvGrpSpPr>
        <p:grpSpPr>
          <a:xfrm>
            <a:off x="770003" y="8132979"/>
            <a:ext cx="830445" cy="1179173"/>
            <a:chOff x="3835013" y="2828854"/>
            <a:chExt cx="1217986" cy="925197"/>
          </a:xfrm>
        </p:grpSpPr>
        <p:grpSp>
          <p:nvGrpSpPr>
            <p:cNvPr id="42" name="Logo Panels"/>
            <p:cNvGrpSpPr/>
            <p:nvPr/>
          </p:nvGrpSpPr>
          <p:grpSpPr>
            <a:xfrm>
              <a:off x="4609614" y="2828854"/>
              <a:ext cx="443385" cy="397546"/>
              <a:chOff x="4609614" y="2828854"/>
              <a:chExt cx="443385" cy="397546"/>
            </a:xfrm>
          </p:grpSpPr>
          <p:sp>
            <p:nvSpPr>
              <p:cNvPr id="46" name="Rectangle 1"/>
              <p:cNvSpPr>
                <a:spLocks noChangeArrowheads="1"/>
              </p:cNvSpPr>
              <p:nvPr/>
            </p:nvSpPr>
            <p:spPr bwMode="gray">
              <a:xfrm>
                <a:off x="4609614" y="3112483"/>
                <a:ext cx="443385" cy="113916"/>
              </a:xfrm>
              <a:prstGeom prst="rect">
                <a:avLst/>
              </a:prstGeom>
              <a:solidFill>
                <a:srgbClr val="F445F6"/>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 name="Rectangle 2"/>
              <p:cNvSpPr>
                <a:spLocks noChangeArrowheads="1"/>
              </p:cNvSpPr>
              <p:nvPr/>
            </p:nvSpPr>
            <p:spPr bwMode="gray">
              <a:xfrm>
                <a:off x="4609618" y="2873556"/>
                <a:ext cx="269567" cy="352844"/>
              </a:xfrm>
              <a:prstGeom prst="rect">
                <a:avLst/>
              </a:prstGeom>
              <a:solidFill>
                <a:srgbClr val="F6B67F"/>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 name="Rectangle 3"/>
              <p:cNvSpPr>
                <a:spLocks noChangeArrowheads="1"/>
              </p:cNvSpPr>
              <p:nvPr/>
            </p:nvSpPr>
            <p:spPr bwMode="gray">
              <a:xfrm>
                <a:off x="4609618" y="2828854"/>
                <a:ext cx="224319" cy="397545"/>
              </a:xfrm>
              <a:prstGeom prst="rect">
                <a:avLst/>
              </a:prstGeom>
              <a:solidFill>
                <a:srgbClr val="F48F17"/>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 name="Rectangle 4"/>
              <p:cNvSpPr>
                <a:spLocks noChangeArrowheads="1"/>
              </p:cNvSpPr>
              <p:nvPr/>
            </p:nvSpPr>
            <p:spPr bwMode="gray">
              <a:xfrm>
                <a:off x="4609617" y="2873555"/>
                <a:ext cx="224319" cy="352844"/>
              </a:xfrm>
              <a:prstGeom prst="rect">
                <a:avLst/>
              </a:prstGeom>
              <a:solidFill>
                <a:srgbClr val="EB660B"/>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 name="Rectangle 5"/>
              <p:cNvSpPr>
                <a:spLocks noChangeArrowheads="1"/>
              </p:cNvSpPr>
              <p:nvPr/>
            </p:nvSpPr>
            <p:spPr bwMode="gray">
              <a:xfrm>
                <a:off x="4609615" y="2944211"/>
                <a:ext cx="383843" cy="282188"/>
              </a:xfrm>
              <a:prstGeom prst="rect">
                <a:avLst/>
              </a:prstGeom>
              <a:solidFill>
                <a:srgbClr val="F3BF09"/>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 name="Rectangle 6"/>
              <p:cNvSpPr>
                <a:spLocks noChangeArrowheads="1"/>
              </p:cNvSpPr>
              <p:nvPr/>
            </p:nvSpPr>
            <p:spPr bwMode="gray">
              <a:xfrm>
                <a:off x="4609616" y="3112483"/>
                <a:ext cx="383842" cy="113916"/>
              </a:xfrm>
              <a:prstGeom prst="rect">
                <a:avLst/>
              </a:prstGeom>
              <a:solidFill>
                <a:srgbClr val="E93409"/>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 name="Rectangle 7"/>
              <p:cNvSpPr>
                <a:spLocks noChangeArrowheads="1"/>
              </p:cNvSpPr>
              <p:nvPr/>
            </p:nvSpPr>
            <p:spPr bwMode="gray">
              <a:xfrm>
                <a:off x="4609616" y="2944211"/>
                <a:ext cx="269570" cy="282188"/>
              </a:xfrm>
              <a:prstGeom prst="rect">
                <a:avLst/>
              </a:prstGeom>
              <a:solidFill>
                <a:srgbClr val="EA8804"/>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 name="Rectangle 8"/>
              <p:cNvSpPr>
                <a:spLocks noChangeArrowheads="1"/>
              </p:cNvSpPr>
              <p:nvPr/>
            </p:nvSpPr>
            <p:spPr bwMode="gray">
              <a:xfrm>
                <a:off x="4609616" y="3112483"/>
                <a:ext cx="269569" cy="113916"/>
              </a:xfrm>
              <a:prstGeom prst="rect">
                <a:avLst/>
              </a:prstGeom>
              <a:solidFill>
                <a:srgbClr val="E02504"/>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 name="Rectangle 9"/>
              <p:cNvSpPr>
                <a:spLocks/>
              </p:cNvSpPr>
              <p:nvPr/>
            </p:nvSpPr>
            <p:spPr bwMode="gray">
              <a:xfrm>
                <a:off x="4609616" y="2944211"/>
                <a:ext cx="224321" cy="282188"/>
              </a:xfrm>
              <a:prstGeom prst="rect">
                <a:avLst/>
              </a:prstGeom>
              <a:solidFill>
                <a:srgbClr val="E04C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 name="Rectangle 10"/>
              <p:cNvSpPr>
                <a:spLocks noChangeArrowheads="1"/>
              </p:cNvSpPr>
              <p:nvPr/>
            </p:nvSpPr>
            <p:spPr bwMode="gray">
              <a:xfrm>
                <a:off x="4609617" y="3112483"/>
                <a:ext cx="224320" cy="113916"/>
              </a:xfrm>
              <a:prstGeom prst="rect">
                <a:avLst/>
              </a:prstGeom>
              <a:solidFill>
                <a:srgbClr val="D614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2" name="Rectangle 11"/>
              <p:cNvSpPr>
                <a:spLocks noChangeArrowheads="1"/>
              </p:cNvSpPr>
              <p:nvPr/>
            </p:nvSpPr>
            <p:spPr bwMode="gray">
              <a:xfrm>
                <a:off x="4609617" y="3052823"/>
                <a:ext cx="141027" cy="173576"/>
              </a:xfrm>
              <a:prstGeom prst="rect">
                <a:avLst/>
              </a:prstGeom>
              <a:solidFill>
                <a:srgbClr val="C93C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3" name="Rectangle 12"/>
              <p:cNvSpPr>
                <a:spLocks noChangeArrowheads="1"/>
              </p:cNvSpPr>
              <p:nvPr/>
            </p:nvSpPr>
            <p:spPr bwMode="gray">
              <a:xfrm>
                <a:off x="4609617" y="3112483"/>
                <a:ext cx="141027" cy="113916"/>
              </a:xfrm>
              <a:prstGeom prst="rect">
                <a:avLst/>
              </a:prstGeom>
              <a:solidFill>
                <a:srgbClr val="C01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nvGrpSpPr>
            <p:cNvPr id="43" name="Logo"/>
            <p:cNvGrpSpPr/>
            <p:nvPr/>
          </p:nvGrpSpPr>
          <p:grpSpPr>
            <a:xfrm>
              <a:off x="3835013" y="3226397"/>
              <a:ext cx="905256" cy="527654"/>
              <a:chOff x="3835013" y="3226397"/>
              <a:chExt cx="905256" cy="527654"/>
            </a:xfrm>
          </p:grpSpPr>
          <p:sp>
            <p:nvSpPr>
              <p:cNvPr id="44" name="Rectangle 0"/>
              <p:cNvSpPr>
                <a:spLocks noChangeArrowheads="1"/>
              </p:cNvSpPr>
              <p:nvPr/>
            </p:nvSpPr>
            <p:spPr bwMode="black">
              <a:xfrm>
                <a:off x="4381013" y="3226397"/>
                <a:ext cx="228600" cy="57350"/>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 name="Freeform 44"/>
              <p:cNvSpPr>
                <a:spLocks noEditPoints="1"/>
              </p:cNvSpPr>
              <p:nvPr/>
            </p:nvSpPr>
            <p:spPr bwMode="black">
              <a:xfrm>
                <a:off x="3835013" y="3412840"/>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sp>
        <p:nvSpPr>
          <p:cNvPr id="28" name="TextBox 27"/>
          <p:cNvSpPr txBox="1"/>
          <p:nvPr userDrawn="1">
            <p:custDataLst>
              <p:tags r:id="rId1"/>
            </p:custDataLst>
          </p:nvPr>
        </p:nvSpPr>
        <p:spPr bwMode="white">
          <a:xfrm>
            <a:off x="1402773" y="1052866"/>
            <a:ext cx="49694" cy="215444"/>
          </a:xfrm>
          <a:prstGeom prst="rect">
            <a:avLst/>
          </a:prstGeom>
          <a:noFill/>
        </p:spPr>
        <p:txBody>
          <a:bodyPr wrap="none" lIns="0" tIns="0" rIns="0" bIns="0" rtlCol="0" anchor="b">
            <a:spAutoFit/>
          </a:bodyPr>
          <a:lstStyle/>
          <a:p>
            <a:pPr indent="-274320" algn="l"/>
            <a:r>
              <a:rPr lang="en-GB" sz="1400" noProof="0" dirty="0">
                <a:solidFill>
                  <a:schemeClr val="tx1"/>
                </a:solidFill>
                <a:latin typeface="+mn-lt"/>
                <a:cs typeface="Arial" pitchFamily="34" charset="0"/>
              </a:rPr>
              <a:t> </a:t>
            </a:r>
          </a:p>
        </p:txBody>
      </p:sp>
      <p:sp>
        <p:nvSpPr>
          <p:cNvPr id="21" name="Title"/>
          <p:cNvSpPr>
            <a:spLocks noGrp="1"/>
          </p:cNvSpPr>
          <p:nvPr>
            <p:ph type="ctrTitle" hasCustomPrompt="1"/>
            <p:custDataLst>
              <p:tags r:id="rId2"/>
            </p:custDataLst>
          </p:nvPr>
        </p:nvSpPr>
        <p:spPr bwMode="black">
          <a:xfrm>
            <a:off x="1402773" y="1553883"/>
            <a:ext cx="4052455" cy="507831"/>
          </a:xfrm>
        </p:spPr>
        <p:txBody>
          <a:bodyPr anchor="t" anchorCtr="0">
            <a:spAutoFit/>
          </a:bodyPr>
          <a:lstStyle>
            <a:lvl1pPr>
              <a:lnSpc>
                <a:spcPct val="100000"/>
              </a:lnSpc>
              <a:defRPr sz="3300" b="1" i="1" baseline="0">
                <a:solidFill>
                  <a:schemeClr val="tx1"/>
                </a:solidFill>
              </a:defRPr>
            </a:lvl1pPr>
          </a:lstStyle>
          <a:p>
            <a:r>
              <a:rPr lang="en-GB" noProof="0" dirty="0"/>
              <a:t>Presentation Title</a:t>
            </a:r>
          </a:p>
        </p:txBody>
      </p:sp>
      <p:sp>
        <p:nvSpPr>
          <p:cNvPr id="22" name="Subtitle"/>
          <p:cNvSpPr>
            <a:spLocks noGrp="1"/>
          </p:cNvSpPr>
          <p:nvPr>
            <p:ph type="subTitle" idx="1" hasCustomPrompt="1"/>
            <p:custDataLst>
              <p:tags r:id="rId3"/>
            </p:custDataLst>
          </p:nvPr>
        </p:nvSpPr>
        <p:spPr bwMode="black">
          <a:xfrm>
            <a:off x="1402773" y="2233900"/>
            <a:ext cx="4052455" cy="457048"/>
          </a:xfrm>
        </p:spPr>
        <p:txBody>
          <a:bodyPr>
            <a:spAutoFit/>
          </a:bodyPr>
          <a:lstStyle>
            <a:lvl1pPr marL="0" indent="0" algn="l">
              <a:lnSpc>
                <a:spcPct val="90000"/>
              </a:lnSpc>
              <a:spcAft>
                <a:spcPts val="0"/>
              </a:spcAft>
              <a:buNone/>
              <a:defRPr sz="3300" baseline="0">
                <a:solidFill>
                  <a:schemeClr val="tx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a:t>Subtitle</a:t>
            </a:r>
          </a:p>
        </p:txBody>
      </p:sp>
      <p:sp>
        <p:nvSpPr>
          <p:cNvPr id="26" name="Confidentiality stamp"/>
          <p:cNvSpPr txBox="1"/>
          <p:nvPr>
            <p:custDataLst>
              <p:tags r:id="rId4"/>
            </p:custDataLst>
          </p:nvPr>
        </p:nvSpPr>
        <p:spPr bwMode="black">
          <a:xfrm>
            <a:off x="361603" y="4754880"/>
            <a:ext cx="835429" cy="153888"/>
          </a:xfrm>
          <a:prstGeom prst="rect">
            <a:avLst/>
          </a:prstGeom>
          <a:noFill/>
        </p:spPr>
        <p:txBody>
          <a:bodyPr wrap="square" lIns="0" tIns="0" rIns="0" bIns="0" rtlCol="0">
            <a:spAutoFit/>
          </a:bodyPr>
          <a:lstStyle/>
          <a:p>
            <a:pPr indent="-305647" algn="l">
              <a:spcAft>
                <a:spcPts val="1003"/>
              </a:spcAft>
            </a:pPr>
            <a:endParaRPr lang="en-GB" sz="1000" i="1" noProof="0" dirty="0">
              <a:latin typeface="Georgia" pitchFamily="18" charset="0"/>
              <a:cs typeface="Arial" pitchFamily="34" charset="0"/>
            </a:endParaRPr>
          </a:p>
        </p:txBody>
      </p:sp>
      <p:sp>
        <p:nvSpPr>
          <p:cNvPr id="35" name="Draft stamp"/>
          <p:cNvSpPr txBox="1"/>
          <p:nvPr>
            <p:custDataLst>
              <p:tags r:id="rId5"/>
            </p:custDataLst>
          </p:nvPr>
        </p:nvSpPr>
        <p:spPr bwMode="black">
          <a:xfrm>
            <a:off x="361604" y="5151120"/>
            <a:ext cx="833351" cy="292388"/>
          </a:xfrm>
          <a:prstGeom prst="rect">
            <a:avLst/>
          </a:prstGeom>
          <a:noFill/>
          <a:ln>
            <a:noFill/>
          </a:ln>
        </p:spPr>
        <p:txBody>
          <a:bodyPr wrap="square" lIns="0" tIns="0" rIns="0" bIns="137160" rtlCol="0" anchor="t" anchorCtr="0">
            <a:spAutoFit/>
          </a:bodyPr>
          <a:lstStyle/>
          <a:p>
            <a:pPr algn="l">
              <a:lnSpc>
                <a:spcPct val="100000"/>
              </a:lnSpc>
            </a:pPr>
            <a:r>
              <a:rPr lang="en-GB" sz="1000" b="1" i="1" noProof="0" dirty="0">
                <a:solidFill>
                  <a:schemeClr val="tx1"/>
                </a:solidFill>
                <a:latin typeface="Georgia" pitchFamily="18" charset="0"/>
                <a:cs typeface="Arial" pitchFamily="34" charset="0"/>
              </a:rPr>
              <a:t> </a:t>
            </a:r>
          </a:p>
        </p:txBody>
      </p:sp>
      <p:sp>
        <p:nvSpPr>
          <p:cNvPr id="27" name="Report Date"/>
          <p:cNvSpPr txBox="1"/>
          <p:nvPr>
            <p:custDataLst>
              <p:tags r:id="rId6"/>
            </p:custDataLst>
          </p:nvPr>
        </p:nvSpPr>
        <p:spPr bwMode="black">
          <a:xfrm>
            <a:off x="361603" y="5535706"/>
            <a:ext cx="833352" cy="153888"/>
          </a:xfrm>
          <a:prstGeom prst="rect">
            <a:avLst/>
          </a:prstGeom>
          <a:noFill/>
          <a:ln>
            <a:noFill/>
          </a:ln>
        </p:spPr>
        <p:txBody>
          <a:bodyPr wrap="square" lIns="0" tIns="0" rIns="0" bIns="0" rtlCol="0">
            <a:spAutoFit/>
          </a:bodyPr>
          <a:lstStyle/>
          <a:p>
            <a:pPr algn="l"/>
            <a:r>
              <a:rPr lang="en-GB" sz="1000" i="1" noProof="0" dirty="0">
                <a:solidFill>
                  <a:schemeClr val="tx1"/>
                </a:solidFill>
                <a:latin typeface="Georgia" pitchFamily="18" charset="0"/>
                <a:cs typeface="Arial" pitchFamily="34" charset="0"/>
              </a:rPr>
              <a:t> </a:t>
            </a:r>
          </a:p>
        </p:txBody>
      </p:sp>
      <p:cxnSp>
        <p:nvCxnSpPr>
          <p:cNvPr id="30" name="Frame Line"/>
          <p:cNvCxnSpPr/>
          <p:nvPr userDrawn="1"/>
        </p:nvCxnSpPr>
        <p:spPr bwMode="black">
          <a:xfrm flipV="1">
            <a:off x="259773" y="4557448"/>
            <a:ext cx="935182" cy="197271"/>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1" name="Frame Line"/>
          <p:cNvCxnSpPr/>
          <p:nvPr userDrawn="1"/>
        </p:nvCxnSpPr>
        <p:spPr bwMode="black">
          <a:xfrm flipV="1">
            <a:off x="1298863" y="1463446"/>
            <a:ext cx="5195455" cy="183529"/>
          </a:xfrm>
          <a:prstGeom prst="bentConnector3">
            <a:avLst>
              <a:gd name="adj1" fmla="val -38"/>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Slide: Colour">
    <p:spTree>
      <p:nvGrpSpPr>
        <p:cNvPr id="1" name=""/>
        <p:cNvGrpSpPr/>
        <p:nvPr/>
      </p:nvGrpSpPr>
      <p:grpSpPr>
        <a:xfrm>
          <a:off x="0" y="0"/>
          <a:ext cx="0" cy="0"/>
          <a:chOff x="0" y="0"/>
          <a:chExt cx="0" cy="0"/>
        </a:xfrm>
      </p:grpSpPr>
      <p:grpSp>
        <p:nvGrpSpPr>
          <p:cNvPr id="28" name="Logo with Panels"/>
          <p:cNvGrpSpPr/>
          <p:nvPr userDrawn="1"/>
        </p:nvGrpSpPr>
        <p:grpSpPr>
          <a:xfrm>
            <a:off x="770003" y="1"/>
            <a:ext cx="6087998" cy="9312150"/>
            <a:chOff x="1129337" y="1"/>
            <a:chExt cx="8929063" cy="7306456"/>
          </a:xfrm>
        </p:grpSpPr>
        <p:grpSp>
          <p:nvGrpSpPr>
            <p:cNvPr id="2" name="Logo Shapes"/>
            <p:cNvGrpSpPr/>
            <p:nvPr userDrawn="1"/>
          </p:nvGrpSpPr>
          <p:grpSpPr>
            <a:xfrm>
              <a:off x="1904331" y="1"/>
              <a:ext cx="8154069" cy="6780464"/>
              <a:chOff x="1735972" y="184214"/>
              <a:chExt cx="7412791" cy="5982762"/>
            </a:xfrm>
          </p:grpSpPr>
          <p:sp>
            <p:nvSpPr>
              <p:cNvPr id="17" name="Rectangle 2"/>
              <p:cNvSpPr>
                <a:spLocks noChangeArrowheads="1"/>
              </p:cNvSpPr>
              <p:nvPr/>
            </p:nvSpPr>
            <p:spPr bwMode="gray">
              <a:xfrm>
                <a:off x="1735973" y="184214"/>
                <a:ext cx="5677593" cy="5976739"/>
              </a:xfrm>
              <a:prstGeom prst="rect">
                <a:avLst/>
              </a:prstGeom>
              <a:solidFill>
                <a:schemeClr val="tx2">
                  <a:lumMod val="60000"/>
                  <a:lumOff val="4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1" name="Rectangle 4"/>
              <p:cNvSpPr>
                <a:spLocks noChangeArrowheads="1"/>
              </p:cNvSpPr>
              <p:nvPr/>
            </p:nvSpPr>
            <p:spPr bwMode="gray">
              <a:xfrm>
                <a:off x="1735973" y="1196944"/>
                <a:ext cx="7412790" cy="4970032"/>
              </a:xfrm>
              <a:prstGeom prst="rect">
                <a:avLst/>
              </a:prstGeom>
              <a:solidFill>
                <a:schemeClr val="tx2">
                  <a:lumMod val="40000"/>
                  <a:lumOff val="6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4" name="Rectangle 7"/>
              <p:cNvSpPr>
                <a:spLocks noChangeArrowheads="1"/>
              </p:cNvSpPr>
              <p:nvPr/>
            </p:nvSpPr>
            <p:spPr bwMode="gray">
              <a:xfrm>
                <a:off x="1735972" y="1196944"/>
                <a:ext cx="5677593" cy="4970032"/>
              </a:xfrm>
              <a:prstGeom prst="rect">
                <a:avLst/>
              </a:prstGeom>
              <a:solidFill>
                <a:schemeClr val="accent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grpSp>
        <p:grpSp>
          <p:nvGrpSpPr>
            <p:cNvPr id="23" name="Logo"/>
            <p:cNvGrpSpPr/>
            <p:nvPr userDrawn="1"/>
          </p:nvGrpSpPr>
          <p:grpSpPr>
            <a:xfrm>
              <a:off x="1129337" y="6778803"/>
              <a:ext cx="905256" cy="527654"/>
              <a:chOff x="1129337" y="6778803"/>
              <a:chExt cx="905256" cy="527654"/>
            </a:xfrm>
          </p:grpSpPr>
          <p:sp>
            <p:nvSpPr>
              <p:cNvPr id="19" name="Rectangle 0"/>
              <p:cNvSpPr>
                <a:spLocks noChangeArrowheads="1"/>
              </p:cNvSpPr>
              <p:nvPr userDrawn="1"/>
            </p:nvSpPr>
            <p:spPr bwMode="black">
              <a:xfrm>
                <a:off x="1675337" y="6778803"/>
                <a:ext cx="228600" cy="57350"/>
              </a:xfrm>
              <a:prstGeom prst="rect">
                <a:avLst/>
              </a:prstGeom>
              <a:solidFill>
                <a:schemeClr val="accent1"/>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 name="Freeform 19"/>
              <p:cNvSpPr>
                <a:spLocks noEditPoints="1"/>
              </p:cNvSpPr>
              <p:nvPr userDrawn="1"/>
            </p:nvSpPr>
            <p:spPr bwMode="black">
              <a:xfrm>
                <a:off x="1129337" y="6965246"/>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sp>
        <p:nvSpPr>
          <p:cNvPr id="16" name="Descriptor"/>
          <p:cNvSpPr txBox="1"/>
          <p:nvPr userDrawn="1">
            <p:custDataLst>
              <p:tags r:id="rId1"/>
            </p:custDataLst>
          </p:nvPr>
        </p:nvSpPr>
        <p:spPr bwMode="white">
          <a:xfrm>
            <a:off x="1402773" y="1052866"/>
            <a:ext cx="49694" cy="215444"/>
          </a:xfrm>
          <a:prstGeom prst="rect">
            <a:avLst/>
          </a:prstGeom>
          <a:noFill/>
        </p:spPr>
        <p:txBody>
          <a:bodyPr wrap="none" lIns="0" tIns="0" rIns="0" bIns="0" rtlCol="0" anchor="b">
            <a:spAutoFit/>
          </a:bodyPr>
          <a:lstStyle/>
          <a:p>
            <a:pPr indent="-274320" algn="l"/>
            <a:r>
              <a:rPr lang="en-GB" sz="1400" noProof="0" dirty="0">
                <a:solidFill>
                  <a:schemeClr val="bg1"/>
                </a:solidFill>
                <a:latin typeface="+mn-lt"/>
                <a:cs typeface="Arial" pitchFamily="34" charset="0"/>
              </a:rPr>
              <a:t> </a:t>
            </a:r>
          </a:p>
        </p:txBody>
      </p:sp>
      <p:sp>
        <p:nvSpPr>
          <p:cNvPr id="21" name="Title"/>
          <p:cNvSpPr>
            <a:spLocks noGrp="1"/>
          </p:cNvSpPr>
          <p:nvPr userDrawn="1">
            <p:ph type="ctrTitle" hasCustomPrompt="1"/>
            <p:custDataLst>
              <p:tags r:id="rId2"/>
            </p:custDataLst>
          </p:nvPr>
        </p:nvSpPr>
        <p:spPr bwMode="white">
          <a:xfrm>
            <a:off x="1402773" y="1553883"/>
            <a:ext cx="4052455" cy="507831"/>
          </a:xfrm>
        </p:spPr>
        <p:txBody>
          <a:bodyPr anchor="t" anchorCtr="0">
            <a:spAutoFit/>
          </a:bodyPr>
          <a:lstStyle>
            <a:lvl1pPr>
              <a:lnSpc>
                <a:spcPct val="100000"/>
              </a:lnSpc>
              <a:defRPr sz="3300" b="1" i="1" baseline="0">
                <a:solidFill>
                  <a:schemeClr val="bg1"/>
                </a:solidFill>
              </a:defRPr>
            </a:lvl1pPr>
          </a:lstStyle>
          <a:p>
            <a:r>
              <a:rPr lang="en-GB" noProof="0" dirty="0"/>
              <a:t>Presentation Title</a:t>
            </a:r>
          </a:p>
        </p:txBody>
      </p:sp>
      <p:sp>
        <p:nvSpPr>
          <p:cNvPr id="22" name="Subtitle"/>
          <p:cNvSpPr>
            <a:spLocks noGrp="1"/>
          </p:cNvSpPr>
          <p:nvPr userDrawn="1">
            <p:ph type="subTitle" idx="1" hasCustomPrompt="1"/>
            <p:custDataLst>
              <p:tags r:id="rId3"/>
            </p:custDataLst>
          </p:nvPr>
        </p:nvSpPr>
        <p:spPr bwMode="white">
          <a:xfrm>
            <a:off x="1402773" y="2233900"/>
            <a:ext cx="4052455" cy="457048"/>
          </a:xfrm>
        </p:spPr>
        <p:txBody>
          <a:bodyPr>
            <a:spAutoFit/>
          </a:bodyPr>
          <a:lstStyle>
            <a:lvl1pPr marL="0" indent="0" algn="l">
              <a:lnSpc>
                <a:spcPct val="90000"/>
              </a:lnSpc>
              <a:spcAft>
                <a:spcPts val="0"/>
              </a:spcAft>
              <a:buNone/>
              <a:defRPr sz="3300" baseline="0">
                <a:solidFill>
                  <a:schemeClr val="bg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a:t>Subtitle</a:t>
            </a:r>
          </a:p>
        </p:txBody>
      </p:sp>
      <p:sp>
        <p:nvSpPr>
          <p:cNvPr id="26" name="Confidentiality stamp"/>
          <p:cNvSpPr txBox="1"/>
          <p:nvPr userDrawn="1">
            <p:custDataLst>
              <p:tags r:id="rId4"/>
            </p:custDataLst>
          </p:nvPr>
        </p:nvSpPr>
        <p:spPr bwMode="black">
          <a:xfrm>
            <a:off x="361603" y="4754880"/>
            <a:ext cx="835429" cy="153888"/>
          </a:xfrm>
          <a:prstGeom prst="rect">
            <a:avLst/>
          </a:prstGeom>
          <a:noFill/>
        </p:spPr>
        <p:txBody>
          <a:bodyPr wrap="square" lIns="0" tIns="0" rIns="0" bIns="0" rtlCol="0">
            <a:spAutoFit/>
          </a:bodyPr>
          <a:lstStyle/>
          <a:p>
            <a:pPr indent="-305647" algn="l">
              <a:spcAft>
                <a:spcPts val="1003"/>
              </a:spcAft>
            </a:pPr>
            <a:endParaRPr lang="en-GB" sz="1000" i="1" noProof="0" dirty="0">
              <a:latin typeface="Georgia" pitchFamily="18" charset="0"/>
              <a:cs typeface="Arial" pitchFamily="34" charset="0"/>
            </a:endParaRPr>
          </a:p>
        </p:txBody>
      </p:sp>
      <p:sp>
        <p:nvSpPr>
          <p:cNvPr id="35" name="Draft stamp"/>
          <p:cNvSpPr txBox="1"/>
          <p:nvPr userDrawn="1">
            <p:custDataLst>
              <p:tags r:id="rId5"/>
            </p:custDataLst>
          </p:nvPr>
        </p:nvSpPr>
        <p:spPr bwMode="black">
          <a:xfrm>
            <a:off x="361604" y="5151120"/>
            <a:ext cx="833351" cy="292388"/>
          </a:xfrm>
          <a:prstGeom prst="rect">
            <a:avLst/>
          </a:prstGeom>
          <a:noFill/>
          <a:ln>
            <a:noFill/>
          </a:ln>
        </p:spPr>
        <p:txBody>
          <a:bodyPr wrap="square" lIns="0" tIns="0" rIns="0" bIns="137160" rtlCol="0" anchor="t" anchorCtr="0">
            <a:spAutoFit/>
          </a:bodyPr>
          <a:lstStyle/>
          <a:p>
            <a:pPr algn="l">
              <a:lnSpc>
                <a:spcPct val="100000"/>
              </a:lnSpc>
            </a:pPr>
            <a:r>
              <a:rPr lang="en-GB" sz="1000" b="1" i="1" noProof="0" dirty="0">
                <a:solidFill>
                  <a:schemeClr val="tx1"/>
                </a:solidFill>
                <a:latin typeface="Georgia" pitchFamily="18" charset="0"/>
                <a:cs typeface="Arial" pitchFamily="34" charset="0"/>
              </a:rPr>
              <a:t> </a:t>
            </a:r>
          </a:p>
        </p:txBody>
      </p:sp>
      <p:sp>
        <p:nvSpPr>
          <p:cNvPr id="18" name="Report Date"/>
          <p:cNvSpPr txBox="1"/>
          <p:nvPr userDrawn="1">
            <p:custDataLst>
              <p:tags r:id="rId6"/>
            </p:custDataLst>
          </p:nvPr>
        </p:nvSpPr>
        <p:spPr bwMode="black">
          <a:xfrm>
            <a:off x="361603" y="5535706"/>
            <a:ext cx="833352" cy="153888"/>
          </a:xfrm>
          <a:prstGeom prst="rect">
            <a:avLst/>
          </a:prstGeom>
          <a:noFill/>
          <a:ln>
            <a:noFill/>
          </a:ln>
        </p:spPr>
        <p:txBody>
          <a:bodyPr wrap="square" lIns="0" tIns="0" rIns="0" bIns="0" rtlCol="0">
            <a:spAutoFit/>
          </a:bodyPr>
          <a:lstStyle/>
          <a:p>
            <a:pPr algn="l"/>
            <a:r>
              <a:rPr lang="en-GB" sz="1000" i="1" noProof="0" dirty="0">
                <a:solidFill>
                  <a:schemeClr val="tx1"/>
                </a:solidFill>
                <a:latin typeface="Georgia" pitchFamily="18" charset="0"/>
                <a:cs typeface="Arial" pitchFamily="34" charset="0"/>
              </a:rPr>
              <a:t> </a:t>
            </a:r>
          </a:p>
        </p:txBody>
      </p:sp>
      <p:cxnSp>
        <p:nvCxnSpPr>
          <p:cNvPr id="25" name="Frame Line"/>
          <p:cNvCxnSpPr/>
          <p:nvPr userDrawn="1"/>
        </p:nvCxnSpPr>
        <p:spPr bwMode="black">
          <a:xfrm flipV="1">
            <a:off x="259773" y="4557448"/>
            <a:ext cx="935182" cy="197271"/>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53" name="grid" hidden="1"/>
          <p:cNvGrpSpPr/>
          <p:nvPr>
            <p:custDataLst>
              <p:tags r:id="rId25"/>
            </p:custDataLst>
          </p:nvPr>
        </p:nvGrpSpPr>
        <p:grpSpPr>
          <a:xfrm>
            <a:off x="361604" y="874059"/>
            <a:ext cx="6134793" cy="8554122"/>
            <a:chOff x="530352" y="685800"/>
            <a:chExt cx="8997696" cy="6711696"/>
          </a:xfrm>
        </p:grpSpPr>
        <p:sp>
          <p:nvSpPr>
            <p:cNvPr id="5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5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5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57" name="Group 600" hidden="1"/>
            <p:cNvGrpSpPr/>
            <p:nvPr userDrawn="1"/>
          </p:nvGrpSpPr>
          <p:grpSpPr>
            <a:xfrm>
              <a:off x="530352" y="6016752"/>
              <a:ext cx="8997696" cy="612648"/>
              <a:chOff x="530352" y="6016752"/>
              <a:chExt cx="8997696" cy="612648"/>
            </a:xfrm>
          </p:grpSpPr>
          <p:sp>
            <p:nvSpPr>
              <p:cNvPr id="139"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0"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1"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2"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3"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4"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58" name="Group 500" hidden="1"/>
            <p:cNvGrpSpPr/>
            <p:nvPr userDrawn="1"/>
          </p:nvGrpSpPr>
          <p:grpSpPr>
            <a:xfrm>
              <a:off x="530352" y="5257800"/>
              <a:ext cx="8997696" cy="612648"/>
              <a:chOff x="530352" y="5257800"/>
              <a:chExt cx="8997696" cy="612648"/>
            </a:xfrm>
          </p:grpSpPr>
          <p:sp>
            <p:nvSpPr>
              <p:cNvPr id="133"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4"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5"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6"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7"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8"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5" name="Group 400" hidden="1"/>
            <p:cNvGrpSpPr/>
            <p:nvPr userDrawn="1"/>
          </p:nvGrpSpPr>
          <p:grpSpPr>
            <a:xfrm>
              <a:off x="530352" y="4498848"/>
              <a:ext cx="8997696" cy="612648"/>
              <a:chOff x="530352" y="4498848"/>
              <a:chExt cx="8997696" cy="612648"/>
            </a:xfrm>
          </p:grpSpPr>
          <p:sp>
            <p:nvSpPr>
              <p:cNvPr id="127"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8"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9"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0"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1"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2"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6" name="Group 300" hidden="1"/>
            <p:cNvGrpSpPr/>
            <p:nvPr userDrawn="1"/>
          </p:nvGrpSpPr>
          <p:grpSpPr>
            <a:xfrm>
              <a:off x="530352" y="3730752"/>
              <a:ext cx="8997696" cy="612648"/>
              <a:chOff x="530352" y="3730752"/>
              <a:chExt cx="8997696" cy="612648"/>
            </a:xfrm>
          </p:grpSpPr>
          <p:sp>
            <p:nvSpPr>
              <p:cNvPr id="121"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2"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3"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4"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5"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6"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7" name="Group 200" hidden="1"/>
            <p:cNvGrpSpPr/>
            <p:nvPr userDrawn="1"/>
          </p:nvGrpSpPr>
          <p:grpSpPr>
            <a:xfrm>
              <a:off x="530352" y="2971800"/>
              <a:ext cx="8997696" cy="612648"/>
              <a:chOff x="530352" y="2971800"/>
              <a:chExt cx="8997696" cy="612648"/>
            </a:xfrm>
          </p:grpSpPr>
          <p:sp>
            <p:nvSpPr>
              <p:cNvPr id="115"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6"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7"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8"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9"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0"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8" name="Group 100" hidden="1"/>
            <p:cNvGrpSpPr/>
            <p:nvPr userDrawn="1"/>
          </p:nvGrpSpPr>
          <p:grpSpPr>
            <a:xfrm>
              <a:off x="530352" y="2212848"/>
              <a:ext cx="8997696" cy="612648"/>
              <a:chOff x="530352" y="2212848"/>
              <a:chExt cx="8997696" cy="612648"/>
            </a:xfrm>
          </p:grpSpPr>
          <p:sp>
            <p:nvSpPr>
              <p:cNvPr id="109"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0"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1"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2"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3"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4"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2" name="Title Placeholder 1"/>
          <p:cNvSpPr>
            <a:spLocks noGrp="1"/>
          </p:cNvSpPr>
          <p:nvPr>
            <p:ph type="title"/>
          </p:nvPr>
        </p:nvSpPr>
        <p:spPr>
          <a:xfrm>
            <a:off x="361604" y="1456765"/>
            <a:ext cx="6134793" cy="1165412"/>
          </a:xfrm>
          <a:prstGeom prst="rect">
            <a:avLst/>
          </a:prstGeom>
        </p:spPr>
        <p:txBody>
          <a:bodyPr vert="horz" lIns="0" tIns="0" rIns="0" bIns="0" rtlCol="0" anchor="t" anchorCtr="0">
            <a:noAutofit/>
          </a:bodyPr>
          <a:lstStyle/>
          <a:p>
            <a:r>
              <a:rPr lang="en-GB" noProof="0" dirty="0"/>
              <a:t>Click to edit Master title style</a:t>
            </a:r>
          </a:p>
        </p:txBody>
      </p:sp>
      <p:sp>
        <p:nvSpPr>
          <p:cNvPr id="3" name="Text Placeholder 2"/>
          <p:cNvSpPr>
            <a:spLocks noGrp="1"/>
          </p:cNvSpPr>
          <p:nvPr>
            <p:ph type="body" idx="1"/>
          </p:nvPr>
        </p:nvSpPr>
        <p:spPr>
          <a:xfrm>
            <a:off x="363682" y="2816412"/>
            <a:ext cx="6134793" cy="5632824"/>
          </a:xfrm>
          <a:prstGeom prst="rect">
            <a:avLst/>
          </a:prstGeom>
        </p:spPr>
        <p:txBody>
          <a:bodyPr vert="horz" lIns="0" tIns="0" rIns="0" bIns="0" rtlCol="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Slide Number Placeholder 5"/>
          <p:cNvSpPr>
            <a:spLocks noGrp="1"/>
          </p:cNvSpPr>
          <p:nvPr>
            <p:ph type="sldNum" sz="quarter" idx="4"/>
          </p:nvPr>
        </p:nvSpPr>
        <p:spPr>
          <a:xfrm>
            <a:off x="4695444" y="8997152"/>
            <a:ext cx="1798874" cy="435865"/>
          </a:xfrm>
          <a:prstGeom prst="rect">
            <a:avLst/>
          </a:prstGeom>
        </p:spPr>
        <p:txBody>
          <a:bodyPr lIns="0" tIns="0" rIns="0" bIns="0" anchor="ctr" anchorCtr="0">
            <a:noAutofit/>
          </a:bodyPr>
          <a:lstStyle>
            <a:lvl1pPr algn="r">
              <a:defRPr sz="1100">
                <a:solidFill>
                  <a:schemeClr val="tx1"/>
                </a:solidFill>
                <a:latin typeface="+mn-lt"/>
                <a:cs typeface="Arial" pitchFamily="34" charset="0"/>
              </a:defRPr>
            </a:lvl1pPr>
          </a:lstStyle>
          <a:p>
            <a:fld id="{9EBD5762-3BDC-484D-9503-7EA6D5A9A8CE}" type="slidenum">
              <a:rPr lang="en-GB" smtClean="0"/>
              <a:pPr/>
              <a:t>‹#›</a:t>
            </a:fld>
            <a:endParaRPr lang="en-GB" dirty="0"/>
          </a:p>
        </p:txBody>
      </p:sp>
      <p:sp>
        <p:nvSpPr>
          <p:cNvPr id="6" name="Date Placeholder 3"/>
          <p:cNvSpPr>
            <a:spLocks noGrp="1"/>
          </p:cNvSpPr>
          <p:nvPr>
            <p:ph type="dt" sz="half" idx="2"/>
          </p:nvPr>
        </p:nvSpPr>
        <p:spPr>
          <a:xfrm>
            <a:off x="363682" y="8997152"/>
            <a:ext cx="1762506" cy="435865"/>
          </a:xfrm>
          <a:prstGeom prst="rect">
            <a:avLst/>
          </a:prstGeom>
        </p:spPr>
        <p:txBody>
          <a:bodyPr lIns="0" tIns="0" rIns="0" bIns="0" anchor="ctr" anchorCtr="0">
            <a:noAutofit/>
          </a:bodyPr>
          <a:lstStyle>
            <a:lvl1pPr algn="l">
              <a:defRPr sz="1100">
                <a:solidFill>
                  <a:schemeClr val="tx1"/>
                </a:solidFill>
                <a:latin typeface="+mn-lt"/>
                <a:cs typeface="Arial" pitchFamily="34" charset="0"/>
              </a:defRPr>
            </a:lvl1pPr>
          </a:lstStyle>
          <a:p>
            <a:endParaRPr lang="en-GB" dirty="0"/>
          </a:p>
        </p:txBody>
      </p:sp>
      <p:sp>
        <p:nvSpPr>
          <p:cNvPr id="7" name="Footer Placeholder 4"/>
          <p:cNvSpPr>
            <a:spLocks noGrp="1"/>
          </p:cNvSpPr>
          <p:nvPr>
            <p:ph type="ftr" sz="quarter" idx="3"/>
          </p:nvPr>
        </p:nvSpPr>
        <p:spPr>
          <a:xfrm>
            <a:off x="2235708" y="8997152"/>
            <a:ext cx="2386584" cy="435865"/>
          </a:xfrm>
          <a:prstGeom prst="rect">
            <a:avLst/>
          </a:prstGeom>
        </p:spPr>
        <p:txBody>
          <a:bodyPr vert="horz" lIns="0" tIns="0" rIns="0" bIns="0" anchor="ctr" anchorCtr="0">
            <a:noAutofit/>
          </a:bodyPr>
          <a:lstStyle>
            <a:lvl1pPr algn="ctr">
              <a:defRPr sz="1100">
                <a:solidFill>
                  <a:schemeClr val="tx1"/>
                </a:solidFill>
                <a:latin typeface="+mn-lt"/>
                <a:cs typeface="Arial" pitchFamily="34" charset="0"/>
              </a:defRPr>
            </a:lvl1pPr>
          </a:lstStyle>
          <a:p>
            <a:endParaRPr lang="en-GB" dirty="0"/>
          </a:p>
        </p:txBody>
      </p:sp>
      <p:sp>
        <p:nvSpPr>
          <p:cNvPr id="8" name="TextBox 7">
            <a:extLst>
              <a:ext uri="{FF2B5EF4-FFF2-40B4-BE49-F238E27FC236}">
                <a16:creationId xmlns:a16="http://schemas.microsoft.com/office/drawing/2014/main" id="{443988C8-38D1-DB9E-DE15-B741A5DB0343}"/>
              </a:ext>
            </a:extLst>
          </p:cNvPr>
          <p:cNvSpPr txBox="1"/>
          <p:nvPr userDrawn="1">
            <p:extLst>
              <p:ext uri="{1162E1C5-73C7-4A58-AE30-91384D911F3F}">
                <p184:classification xmlns:p184="http://schemas.microsoft.com/office/powerpoint/2018/4/main" val="ftr"/>
              </p:ext>
            </p:extLst>
          </p:nvPr>
        </p:nvSpPr>
        <p:spPr>
          <a:xfrm>
            <a:off x="5581650" y="9690100"/>
            <a:ext cx="1241425"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Classification: GENERAL</a:t>
            </a:r>
          </a:p>
        </p:txBody>
      </p:sp>
    </p:spTree>
  </p:cSld>
  <p:clrMap bg1="lt1" tx1="dk1" bg2="lt2" tx2="dk2" accent1="accent1" accent2="accent2" accent3="accent3" accent4="accent4" accent5="accent5" accent6="accent6" hlink="hlink" folHlink="folHlink"/>
  <p:sldLayoutIdLst>
    <p:sldLayoutId id="2147483697" r:id="rId1"/>
    <p:sldLayoutId id="2147483652" r:id="rId2"/>
    <p:sldLayoutId id="2147483653" r:id="rId3"/>
    <p:sldLayoutId id="2147483681" r:id="rId4"/>
    <p:sldLayoutId id="2147483682" r:id="rId5"/>
    <p:sldLayoutId id="2147483691" r:id="rId6"/>
    <p:sldLayoutId id="2147483702" r:id="rId7"/>
    <p:sldLayoutId id="2147483654" r:id="rId8"/>
    <p:sldLayoutId id="2147483683" r:id="rId9"/>
    <p:sldLayoutId id="2147483703" r:id="rId10"/>
    <p:sldLayoutId id="2147483704" r:id="rId11"/>
    <p:sldLayoutId id="2147483684" r:id="rId12"/>
    <p:sldLayoutId id="2147483685" r:id="rId13"/>
    <p:sldLayoutId id="2147483661" r:id="rId14"/>
    <p:sldLayoutId id="2147483686" r:id="rId15"/>
    <p:sldLayoutId id="2147483687" r:id="rId16"/>
    <p:sldLayoutId id="2147483688" r:id="rId17"/>
    <p:sldLayoutId id="2147483671" r:id="rId18"/>
    <p:sldLayoutId id="2147483689" r:id="rId19"/>
    <p:sldLayoutId id="2147483690" r:id="rId20"/>
    <p:sldLayoutId id="2147483701" r:id="rId21"/>
    <p:sldLayoutId id="2147483698" r:id="rId22"/>
    <p:sldLayoutId id="2147483700" r:id="rId23"/>
  </p:sldLayoutIdLst>
  <p:hf hdr="0" ftr="0" dt="0"/>
  <p:txStyles>
    <p:titleStyle>
      <a:lvl1pPr algn="l" defTabSz="1018824" rtl="0" eaLnBrk="1" latinLnBrk="0" hangingPunct="1">
        <a:lnSpc>
          <a:spcPct val="100000"/>
        </a:lnSpc>
        <a:spcBef>
          <a:spcPct val="0"/>
        </a:spcBef>
        <a:buNone/>
        <a:defRPr sz="2400" b="1" i="1" kern="1200" baseline="0">
          <a:solidFill>
            <a:schemeClr val="tx1"/>
          </a:solidFill>
          <a:latin typeface="+mj-lt"/>
          <a:ea typeface="+mj-ea"/>
          <a:cs typeface="+mj-cs"/>
        </a:defRPr>
      </a:lvl1pPr>
    </p:titleStyle>
    <p:bodyStyle>
      <a:lvl1pPr marL="0" marR="0" indent="-305647" algn="l" defTabSz="1018824" rtl="0" eaLnBrk="1" fontAlgn="auto" latinLnBrk="0" hangingPunct="1">
        <a:lnSpc>
          <a:spcPct val="100000"/>
        </a:lnSpc>
        <a:spcBef>
          <a:spcPts val="0"/>
        </a:spcBef>
        <a:spcAft>
          <a:spcPts val="1000"/>
        </a:spcAft>
        <a:buClr>
          <a:schemeClr val="tx1"/>
        </a:buClr>
        <a:buSzTx/>
        <a:buFontTx/>
        <a:buNone/>
        <a:tabLst/>
        <a:defRPr sz="2000" kern="1200">
          <a:solidFill>
            <a:schemeClr val="tx1"/>
          </a:solidFill>
          <a:latin typeface="Georgia" pitchFamily="18" charset="0"/>
          <a:ea typeface="+mn-ea"/>
          <a:cs typeface="+mn-cs"/>
        </a:defRPr>
      </a:lvl1pPr>
      <a:lvl2pPr marL="305647" indent="-305647" algn="l" defTabSz="1018824" rtl="0" eaLnBrk="1" latinLnBrk="0" hangingPunct="1">
        <a:lnSpc>
          <a:spcPct val="100000"/>
        </a:lnSpc>
        <a:spcBef>
          <a:spcPts val="0"/>
        </a:spcBef>
        <a:spcAft>
          <a:spcPts val="1000"/>
        </a:spcAft>
        <a:buClr>
          <a:schemeClr val="tx1"/>
        </a:buClr>
        <a:buFont typeface="Georgia" pitchFamily="18" charset="0"/>
        <a:buChar char="•"/>
        <a:defRPr sz="2000" kern="1200">
          <a:solidFill>
            <a:schemeClr val="tx1"/>
          </a:solidFill>
          <a:latin typeface="Georgia" pitchFamily="18" charset="0"/>
          <a:ea typeface="+mn-ea"/>
          <a:cs typeface="+mn-cs"/>
        </a:defRPr>
      </a:lvl2pPr>
      <a:lvl3pPr marL="611295" indent="-305647" algn="l" defTabSz="1018824" rtl="0" eaLnBrk="1" latinLnBrk="0" hangingPunct="1">
        <a:lnSpc>
          <a:spcPct val="100000"/>
        </a:lnSpc>
        <a:spcBef>
          <a:spcPts val="0"/>
        </a:spcBef>
        <a:spcAft>
          <a:spcPts val="1000"/>
        </a:spcAft>
        <a:buClr>
          <a:schemeClr val="tx1"/>
        </a:buClr>
        <a:buFont typeface="Georgia" pitchFamily="18" charset="0"/>
        <a:buChar char="-"/>
        <a:defRPr sz="2000" kern="1200">
          <a:solidFill>
            <a:schemeClr val="tx1"/>
          </a:solidFill>
          <a:latin typeface="Georgia" pitchFamily="18" charset="0"/>
          <a:ea typeface="+mn-ea"/>
          <a:cs typeface="+mn-cs"/>
        </a:defRPr>
      </a:lvl3pPr>
      <a:lvl4pPr marL="916942" indent="-305647" algn="l" defTabSz="1018824" rtl="0" eaLnBrk="1" latinLnBrk="0" hangingPunct="1">
        <a:lnSpc>
          <a:spcPct val="100000"/>
        </a:lnSpc>
        <a:spcBef>
          <a:spcPts val="0"/>
        </a:spcBef>
        <a:spcAft>
          <a:spcPts val="1000"/>
        </a:spcAft>
        <a:buClr>
          <a:schemeClr val="tx1"/>
        </a:buClr>
        <a:buFont typeface="Georgia" pitchFamily="18" charset="0"/>
        <a:buChar char="◦"/>
        <a:defRPr sz="2000" kern="1200">
          <a:solidFill>
            <a:schemeClr val="tx1"/>
          </a:solidFill>
          <a:latin typeface="Georgia" pitchFamily="18" charset="0"/>
          <a:ea typeface="+mn-ea"/>
          <a:cs typeface="+mn-cs"/>
        </a:defRPr>
      </a:lvl4pPr>
      <a:lvl5pPr marL="1222589" indent="-305647" algn="l" defTabSz="1018824" rtl="0" eaLnBrk="1" latinLnBrk="0" hangingPunct="1">
        <a:lnSpc>
          <a:spcPct val="100000"/>
        </a:lnSpc>
        <a:spcBef>
          <a:spcPts val="0"/>
        </a:spcBef>
        <a:spcAft>
          <a:spcPts val="10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305647" marR="0" indent="-305647" algn="l" defTabSz="1018824" rtl="0" eaLnBrk="1" fontAlgn="auto" latinLnBrk="0" hangingPunct="1">
        <a:lnSpc>
          <a:spcPct val="100000"/>
        </a:lnSpc>
        <a:spcBef>
          <a:spcPts val="0"/>
        </a:spcBef>
        <a:spcAft>
          <a:spcPts val="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611295" indent="-305647" algn="l" defTabSz="1018824" rtl="0" eaLnBrk="1" latinLnBrk="0" hangingPunct="1">
        <a:lnSpc>
          <a:spcPct val="100000"/>
        </a:lnSpc>
        <a:spcBef>
          <a:spcPts val="0"/>
        </a:spcBef>
        <a:spcAft>
          <a:spcPts val="0"/>
        </a:spcAft>
        <a:buSzPct val="100000"/>
        <a:buFont typeface="+mj-lt"/>
        <a:buAutoNum type="alphaLcPeriod"/>
        <a:defRPr sz="2000" kern="1200" baseline="0">
          <a:solidFill>
            <a:schemeClr val="tx1"/>
          </a:solidFill>
          <a:latin typeface="Georgia" pitchFamily="18" charset="0"/>
          <a:ea typeface="+mn-ea"/>
          <a:cs typeface="+mn-cs"/>
        </a:defRPr>
      </a:lvl7pPr>
      <a:lvl8pPr marL="916942" indent="-305647" algn="l" defTabSz="1018824" rtl="0" eaLnBrk="1" latinLnBrk="0" hangingPunct="1">
        <a:lnSpc>
          <a:spcPct val="100000"/>
        </a:lnSpc>
        <a:spcBef>
          <a:spcPts val="0"/>
        </a:spcBef>
        <a:spcAft>
          <a:spcPts val="0"/>
        </a:spcAft>
        <a:buSzPct val="100000"/>
        <a:buFont typeface="+mj-lt"/>
        <a:buAutoNum type="romanLcPeriod"/>
        <a:defRPr sz="2000" kern="1200" baseline="0">
          <a:solidFill>
            <a:schemeClr val="tx1"/>
          </a:solidFill>
          <a:latin typeface="Georgia" pitchFamily="18" charset="0"/>
          <a:ea typeface="+mn-ea"/>
          <a:cs typeface="+mn-cs"/>
        </a:defRPr>
      </a:lvl8pPr>
      <a:lvl9pPr marL="0" indent="-305647" algn="l" defTabSz="1018824" rtl="0" eaLnBrk="1" latinLnBrk="0" hangingPunct="1">
        <a:lnSpc>
          <a:spcPct val="100000"/>
        </a:lnSpc>
        <a:spcBef>
          <a:spcPts val="0"/>
        </a:spcBef>
        <a:spcAft>
          <a:spcPts val="1000"/>
        </a:spcAft>
        <a:buFont typeface="Arial" pitchFamily="34" charset="0"/>
        <a:buNone/>
        <a:defRPr sz="2000" b="1" kern="1200" baseline="0">
          <a:solidFill>
            <a:schemeClr val="tx2"/>
          </a:solidFill>
          <a:latin typeface="Georgia" pitchFamily="18" charset="0"/>
          <a:ea typeface="+mn-ea"/>
          <a:cs typeface="+mn-cs"/>
        </a:defRPr>
      </a:lvl9pPr>
    </p:bodyStyle>
    <p:other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169.xml"/><Relationship Id="rId1" Type="http://schemas.openxmlformats.org/officeDocument/2006/relationships/tags" Target="../tags/tag168.xml"/><Relationship Id="rId4" Type="http://schemas.openxmlformats.org/officeDocument/2006/relationships/hyperlink" Target="http://www.irs.gov/" TargetMode="Externa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171.xml"/><Relationship Id="rId1" Type="http://schemas.openxmlformats.org/officeDocument/2006/relationships/tags" Target="../tags/tag170.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4.xml"/><Relationship Id="rId1" Type="http://schemas.openxmlformats.org/officeDocument/2006/relationships/tags" Target="../tags/tag17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17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id" hidden="1"/>
          <p:cNvGrpSpPr/>
          <p:nvPr>
            <p:custDataLst>
              <p:tags r:id="rId2"/>
            </p:custDataLst>
          </p:nvPr>
        </p:nvGrpSpPr>
        <p:grpSpPr>
          <a:xfrm>
            <a:off x="361604" y="128464"/>
            <a:ext cx="6134793" cy="9649072"/>
            <a:chOff x="530352" y="685800"/>
            <a:chExt cx="8997696" cy="6711696"/>
          </a:xfrm>
        </p:grpSpPr>
        <p:sp>
          <p:nvSpPr>
            <p:cNvPr id="3"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4"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5"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6" name="Group 600" hidden="1"/>
            <p:cNvGrpSpPr/>
            <p:nvPr userDrawn="1"/>
          </p:nvGrpSpPr>
          <p:grpSpPr>
            <a:xfrm>
              <a:off x="530352" y="6016752"/>
              <a:ext cx="8997696" cy="612648"/>
              <a:chOff x="530352" y="6016752"/>
              <a:chExt cx="8997696" cy="612648"/>
            </a:xfrm>
          </p:grpSpPr>
          <p:sp>
            <p:nvSpPr>
              <p:cNvPr id="42"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4"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7" name="Group 500" hidden="1"/>
            <p:cNvGrpSpPr/>
            <p:nvPr userDrawn="1"/>
          </p:nvGrpSpPr>
          <p:grpSpPr>
            <a:xfrm>
              <a:off x="530352" y="5257800"/>
              <a:ext cx="8997696" cy="612648"/>
              <a:chOff x="530352" y="5257800"/>
              <a:chExt cx="8997696" cy="612648"/>
            </a:xfrm>
          </p:grpSpPr>
          <p:sp>
            <p:nvSpPr>
              <p:cNvPr id="36"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8"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400" hidden="1"/>
            <p:cNvGrpSpPr/>
            <p:nvPr userDrawn="1"/>
          </p:nvGrpSpPr>
          <p:grpSpPr>
            <a:xfrm>
              <a:off x="530352" y="4498848"/>
              <a:ext cx="8997696" cy="612648"/>
              <a:chOff x="530352" y="4498848"/>
              <a:chExt cx="8997696" cy="612648"/>
            </a:xfrm>
          </p:grpSpPr>
          <p:sp>
            <p:nvSpPr>
              <p:cNvPr id="30"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2"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300" hidden="1"/>
            <p:cNvGrpSpPr/>
            <p:nvPr userDrawn="1"/>
          </p:nvGrpSpPr>
          <p:grpSpPr>
            <a:xfrm>
              <a:off x="530352" y="3730752"/>
              <a:ext cx="8997696" cy="612648"/>
              <a:chOff x="530352" y="3730752"/>
              <a:chExt cx="8997696" cy="612648"/>
            </a:xfrm>
          </p:grpSpPr>
          <p:sp>
            <p:nvSpPr>
              <p:cNvPr id="24"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6"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200" hidden="1"/>
            <p:cNvGrpSpPr/>
            <p:nvPr userDrawn="1"/>
          </p:nvGrpSpPr>
          <p:grpSpPr>
            <a:xfrm>
              <a:off x="530352" y="2971800"/>
              <a:ext cx="8997696" cy="612648"/>
              <a:chOff x="530352" y="2971800"/>
              <a:chExt cx="8997696" cy="612648"/>
            </a:xfrm>
          </p:grpSpPr>
          <p:sp>
            <p:nvSpPr>
              <p:cNvPr id="18"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0"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100" hidden="1"/>
            <p:cNvGrpSpPr/>
            <p:nvPr userDrawn="1"/>
          </p:nvGrpSpPr>
          <p:grpSpPr>
            <a:xfrm>
              <a:off x="530352" y="2212848"/>
              <a:ext cx="8997696" cy="612648"/>
              <a:chOff x="530352" y="2212848"/>
              <a:chExt cx="8997696" cy="612648"/>
            </a:xfrm>
          </p:grpSpPr>
          <p:sp>
            <p:nvSpPr>
              <p:cNvPr id="12"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51" name="TextBox 50"/>
          <p:cNvSpPr txBox="1"/>
          <p:nvPr/>
        </p:nvSpPr>
        <p:spPr>
          <a:xfrm>
            <a:off x="361604" y="285245"/>
            <a:ext cx="6134793" cy="429433"/>
          </a:xfrm>
          <a:prstGeom prst="rect">
            <a:avLst/>
          </a:prstGeom>
          <a:noFill/>
          <a:ln w="6350">
            <a:noFill/>
            <a:prstDash val="sysDash"/>
          </a:ln>
        </p:spPr>
        <p:txBody>
          <a:bodyPr wrap="square" lIns="36000" tIns="36000" rIns="36000" bIns="36000" rtlCol="0" anchor="ctr">
            <a:noAutofit/>
          </a:bodyPr>
          <a:lstStyle/>
          <a:p>
            <a:pPr indent="-274320" algn="ctr">
              <a:spcAft>
                <a:spcPts val="600"/>
              </a:spcAft>
            </a:pPr>
            <a:r>
              <a:rPr lang="cs-CZ" sz="1000" b="1" i="1" dirty="0">
                <a:latin typeface="Georgia" pitchFamily="18" charset="0"/>
                <a:cs typeface="Arial" pitchFamily="34" charset="0"/>
              </a:rPr>
              <a:t>Podpora pro vyplnění formuláře W-9</a:t>
            </a:r>
            <a:r>
              <a:rPr lang="cs-CZ" sz="1000" dirty="0">
                <a:latin typeface="Georgia" pitchFamily="18" charset="0"/>
                <a:cs typeface="Arial" pitchFamily="34" charset="0"/>
              </a:rPr>
              <a:t>: </a:t>
            </a:r>
            <a:r>
              <a:rPr lang="cs-CZ" sz="1000" dirty="0" err="1">
                <a:latin typeface="Georgia" pitchFamily="18" charset="0"/>
                <a:cs typeface="Arial" pitchFamily="34" charset="0"/>
              </a:rPr>
              <a:t>Request</a:t>
            </a:r>
            <a:r>
              <a:rPr lang="cs-CZ" sz="1000" dirty="0">
                <a:latin typeface="Georgia" pitchFamily="18" charset="0"/>
                <a:cs typeface="Arial" pitchFamily="34" charset="0"/>
              </a:rPr>
              <a:t> </a:t>
            </a:r>
            <a:r>
              <a:rPr lang="cs-CZ" sz="1000" dirty="0" err="1">
                <a:latin typeface="Georgia" pitchFamily="18" charset="0"/>
                <a:cs typeface="Arial" pitchFamily="34" charset="0"/>
              </a:rPr>
              <a:t>for</a:t>
            </a:r>
            <a:r>
              <a:rPr lang="cs-CZ" sz="1000" dirty="0">
                <a:latin typeface="Georgia" pitchFamily="18" charset="0"/>
                <a:cs typeface="Arial" pitchFamily="34" charset="0"/>
              </a:rPr>
              <a:t> </a:t>
            </a:r>
            <a:r>
              <a:rPr lang="cs-CZ" sz="1000" dirty="0" err="1">
                <a:latin typeface="Georgia" pitchFamily="18" charset="0"/>
                <a:cs typeface="Arial" pitchFamily="34" charset="0"/>
              </a:rPr>
              <a:t>Taxpayer</a:t>
            </a:r>
            <a:r>
              <a:rPr lang="cs-CZ" sz="1000" dirty="0">
                <a:latin typeface="Georgia" pitchFamily="18" charset="0"/>
                <a:cs typeface="Arial" pitchFamily="34" charset="0"/>
              </a:rPr>
              <a:t> </a:t>
            </a:r>
            <a:r>
              <a:rPr lang="cs-CZ" sz="1000" dirty="0" err="1">
                <a:latin typeface="Georgia" pitchFamily="18" charset="0"/>
                <a:cs typeface="Arial" pitchFamily="34" charset="0"/>
              </a:rPr>
              <a:t>Identification</a:t>
            </a:r>
            <a:r>
              <a:rPr lang="cs-CZ" sz="1000" dirty="0">
                <a:latin typeface="Georgia" pitchFamily="18" charset="0"/>
                <a:cs typeface="Arial" pitchFamily="34" charset="0"/>
              </a:rPr>
              <a:t> </a:t>
            </a:r>
            <a:r>
              <a:rPr lang="cs-CZ" sz="1000" dirty="0" err="1">
                <a:latin typeface="Georgia" pitchFamily="18" charset="0"/>
                <a:cs typeface="Arial" pitchFamily="34" charset="0"/>
              </a:rPr>
              <a:t>Number</a:t>
            </a:r>
            <a:r>
              <a:rPr lang="cs-CZ" sz="1000" dirty="0">
                <a:latin typeface="Georgia" pitchFamily="18" charset="0"/>
                <a:cs typeface="Arial" pitchFamily="34" charset="0"/>
              </a:rPr>
              <a:t> and </a:t>
            </a:r>
            <a:r>
              <a:rPr lang="cs-CZ" sz="1000" dirty="0" err="1">
                <a:latin typeface="Georgia" pitchFamily="18" charset="0"/>
                <a:cs typeface="Arial" pitchFamily="34" charset="0"/>
              </a:rPr>
              <a:t>Certification</a:t>
            </a:r>
            <a:r>
              <a:rPr lang="cs-CZ" sz="1000" dirty="0">
                <a:latin typeface="Georgia" pitchFamily="18" charset="0"/>
                <a:cs typeface="Arial" pitchFamily="34" charset="0"/>
              </a:rPr>
              <a:t> (Žádost o Identifikační číslo a certifikaci daňového poplatníka)</a:t>
            </a:r>
            <a:endParaRPr lang="en-GB" sz="1000" dirty="0">
              <a:latin typeface="Georgia" pitchFamily="18" charset="0"/>
              <a:cs typeface="Arial" pitchFamily="34" charset="0"/>
            </a:endParaRPr>
          </a:p>
        </p:txBody>
      </p:sp>
      <p:sp>
        <p:nvSpPr>
          <p:cNvPr id="52" name="TextBox 51"/>
          <p:cNvSpPr txBox="1"/>
          <p:nvPr/>
        </p:nvSpPr>
        <p:spPr>
          <a:xfrm>
            <a:off x="361602" y="796681"/>
            <a:ext cx="6134793" cy="3494643"/>
          </a:xfrm>
          <a:prstGeom prst="rect">
            <a:avLst/>
          </a:prstGeom>
          <a:solidFill>
            <a:schemeClr val="bg2">
              <a:lumMod val="95000"/>
            </a:schemeClr>
          </a:solidFill>
          <a:ln w="6350">
            <a:noFill/>
            <a:prstDash val="sysDash"/>
          </a:ln>
        </p:spPr>
        <p:txBody>
          <a:bodyPr wrap="square" lIns="36000" tIns="36000" rIns="36000" bIns="36000" rtlCol="0">
            <a:noAutofit/>
          </a:bodyPr>
          <a:lstStyle/>
          <a:p>
            <a:pPr indent="-274320">
              <a:spcBef>
                <a:spcPts val="600"/>
              </a:spcBef>
              <a:spcAft>
                <a:spcPts val="600"/>
              </a:spcAft>
            </a:pPr>
            <a:r>
              <a:rPr lang="cs-CZ" sz="1000" dirty="0">
                <a:latin typeface="Georgia" pitchFamily="18" charset="0"/>
                <a:cs typeface="Arial" pitchFamily="34" charset="0"/>
              </a:rPr>
              <a:t>Formulář slouží jako podklad pro </a:t>
            </a:r>
          </a:p>
          <a:p>
            <a:pPr indent="-274320">
              <a:spcBef>
                <a:spcPts val="600"/>
              </a:spcBef>
              <a:spcAft>
                <a:spcPts val="600"/>
              </a:spcAft>
              <a:buAutoNum type="alphaLcParenBoth"/>
            </a:pPr>
            <a:r>
              <a:rPr lang="cs-CZ" sz="1000" b="1" i="1" dirty="0">
                <a:latin typeface="Georgia" pitchFamily="18" charset="0"/>
                <a:cs typeface="Arial" pitchFamily="34" charset="0"/>
              </a:rPr>
              <a:t>získání amerického daňového identifikačního čísla a </a:t>
            </a:r>
          </a:p>
          <a:p>
            <a:pPr indent="-274320">
              <a:spcBef>
                <a:spcPts val="600"/>
              </a:spcBef>
              <a:spcAft>
                <a:spcPts val="600"/>
              </a:spcAft>
              <a:buAutoNum type="alphaLcParenBoth"/>
            </a:pPr>
            <a:r>
              <a:rPr lang="cs-CZ" sz="1000" b="1" i="1" dirty="0">
                <a:latin typeface="Georgia" pitchFamily="18" charset="0"/>
                <a:cs typeface="Arial" pitchFamily="34" charset="0"/>
              </a:rPr>
              <a:t>certifikace klienta pro účely </a:t>
            </a:r>
          </a:p>
          <a:p>
            <a:pPr marL="520842" lvl="1" indent="-285750">
              <a:spcAft>
                <a:spcPts val="600"/>
              </a:spcAft>
              <a:buFont typeface="+mj-lt"/>
              <a:buAutoNum type="romanLcPeriod"/>
            </a:pPr>
            <a:r>
              <a:rPr lang="cs-CZ" sz="1000" b="1" i="1" dirty="0">
                <a:latin typeface="Georgia" pitchFamily="18" charset="0"/>
                <a:cs typeface="Arial" pitchFamily="34" charset="0"/>
              </a:rPr>
              <a:t>srážkové daně </a:t>
            </a:r>
            <a:r>
              <a:rPr lang="cs-CZ" sz="1000" dirty="0">
                <a:latin typeface="Georgia" pitchFamily="18" charset="0"/>
                <a:cs typeface="Arial" pitchFamily="34" charset="0"/>
              </a:rPr>
              <a:t>(uplatňované na držitele amerických cenných papírů)</a:t>
            </a:r>
            <a:r>
              <a:rPr lang="cs-CZ" sz="1000" b="1" i="1" dirty="0">
                <a:latin typeface="Georgia" pitchFamily="18" charset="0"/>
                <a:cs typeface="Arial" pitchFamily="34" charset="0"/>
              </a:rPr>
              <a:t> a/nebo </a:t>
            </a:r>
          </a:p>
          <a:p>
            <a:pPr marL="520842" lvl="1" indent="-285750">
              <a:spcAft>
                <a:spcPts val="600"/>
              </a:spcAft>
              <a:buFont typeface="+mj-lt"/>
              <a:buAutoNum type="romanLcPeriod"/>
            </a:pPr>
            <a:r>
              <a:rPr lang="cs-CZ" sz="1000" b="1" i="1" dirty="0">
                <a:latin typeface="Georgia" pitchFamily="18" charset="0"/>
                <a:cs typeface="Arial" pitchFamily="34" charset="0"/>
              </a:rPr>
              <a:t>FATCA </a:t>
            </a:r>
            <a:r>
              <a:rPr lang="cs-CZ" sz="1000" dirty="0">
                <a:latin typeface="Georgia" pitchFamily="18" charset="0"/>
                <a:cs typeface="Arial" pitchFamily="34" charset="0"/>
              </a:rPr>
              <a:t>(uplatňované na držitele finančních účtů)</a:t>
            </a:r>
            <a:endParaRPr lang="cs-CZ" sz="1000" b="1" i="1" dirty="0">
              <a:latin typeface="Georgia" pitchFamily="18" charset="0"/>
              <a:cs typeface="Arial" pitchFamily="34" charset="0"/>
            </a:endParaRPr>
          </a:p>
          <a:p>
            <a:pPr indent="-274320">
              <a:spcBef>
                <a:spcPts val="600"/>
              </a:spcBef>
              <a:spcAft>
                <a:spcPts val="600"/>
              </a:spcAft>
            </a:pPr>
            <a:r>
              <a:rPr lang="cs-CZ" sz="1000" dirty="0">
                <a:latin typeface="Georgia" pitchFamily="18" charset="0"/>
                <a:cs typeface="Arial" pitchFamily="34" charset="0"/>
              </a:rPr>
              <a:t>(Po řadě Kapitola 3 a 4 amerického daňového zákona).</a:t>
            </a:r>
          </a:p>
          <a:p>
            <a:pPr indent="-274320">
              <a:spcBef>
                <a:spcPts val="600"/>
              </a:spcBef>
              <a:spcAft>
                <a:spcPts val="600"/>
              </a:spcAft>
            </a:pPr>
            <a:r>
              <a:rPr lang="cs-CZ" sz="1000" dirty="0">
                <a:latin typeface="Georgia" pitchFamily="18" charset="0"/>
                <a:cs typeface="Arial" pitchFamily="34" charset="0"/>
              </a:rPr>
              <a:t> Tímto </a:t>
            </a:r>
            <a:r>
              <a:rPr lang="cs-CZ" sz="1000">
                <a:latin typeface="Georgia" pitchFamily="18" charset="0"/>
                <a:cs typeface="Arial" pitchFamily="34" charset="0"/>
              </a:rPr>
              <a:t>formulářem klient:</a:t>
            </a:r>
            <a:endParaRPr lang="cs-CZ" sz="1000" dirty="0">
              <a:latin typeface="Georgia" pitchFamily="18" charset="0"/>
              <a:cs typeface="Arial" pitchFamily="34" charset="0"/>
            </a:endParaRPr>
          </a:p>
          <a:p>
            <a:pPr indent="-274320">
              <a:spcAft>
                <a:spcPts val="600"/>
              </a:spcAft>
              <a:buFont typeface="+mj-lt"/>
              <a:buAutoNum type="arabicPeriod"/>
            </a:pPr>
            <a:r>
              <a:rPr lang="cs-CZ" sz="1000" dirty="0">
                <a:latin typeface="Georgia" pitchFamily="18" charset="0"/>
                <a:cs typeface="Arial" pitchFamily="34" charset="0"/>
              </a:rPr>
              <a:t>Potvrzuje správnost uvedeného amerického daňového identifikačního čísla (TIN)</a:t>
            </a:r>
          </a:p>
          <a:p>
            <a:pPr indent="-274320">
              <a:spcAft>
                <a:spcPts val="600"/>
              </a:spcAft>
              <a:buFont typeface="+mj-lt"/>
              <a:buAutoNum type="arabicPeriod"/>
            </a:pPr>
            <a:r>
              <a:rPr lang="cs-CZ" sz="1000" dirty="0">
                <a:latin typeface="Georgia" pitchFamily="18" charset="0"/>
                <a:cs typeface="Arial" pitchFamily="34" charset="0"/>
              </a:rPr>
              <a:t>Prohlašuje, že na něj není uplatňováno zálohové srážení, nebo </a:t>
            </a:r>
          </a:p>
          <a:p>
            <a:pPr indent="-274320">
              <a:spcAft>
                <a:spcPts val="600"/>
              </a:spcAft>
              <a:buFont typeface="+mj-lt"/>
              <a:buAutoNum type="arabicPeriod"/>
            </a:pPr>
            <a:r>
              <a:rPr lang="cs-CZ" sz="1000" dirty="0">
                <a:latin typeface="Georgia" pitchFamily="18" charset="0"/>
                <a:cs typeface="Arial" pitchFamily="34" charset="0"/>
              </a:rPr>
              <a:t>Nárokuje osvobození od zálohového srážení v případě, že se jedná o osvobozeného  amerického poplatníka.</a:t>
            </a:r>
          </a:p>
          <a:p>
            <a:pPr indent="-274320">
              <a:spcAft>
                <a:spcPts val="600"/>
              </a:spcAft>
              <a:buFont typeface="+mj-lt"/>
              <a:buAutoNum type="arabicPeriod"/>
            </a:pPr>
            <a:r>
              <a:rPr lang="cs-CZ" sz="1000" dirty="0">
                <a:latin typeface="Georgia" pitchFamily="18" charset="0"/>
                <a:cs typeface="Arial" pitchFamily="34" charset="0"/>
              </a:rPr>
              <a:t>Potvrzuje správnost uvedeného FATCA kódu (případně </a:t>
            </a:r>
            <a:r>
              <a:rPr lang="cs-CZ" sz="1000" dirty="0" err="1">
                <a:latin typeface="Georgia" pitchFamily="18" charset="0"/>
                <a:cs typeface="Arial" pitchFamily="34" charset="0"/>
              </a:rPr>
              <a:t>Exempt</a:t>
            </a:r>
            <a:r>
              <a:rPr lang="cs-CZ" sz="1000" dirty="0">
                <a:latin typeface="Georgia" pitchFamily="18" charset="0"/>
                <a:cs typeface="Arial" pitchFamily="34" charset="0"/>
              </a:rPr>
              <a:t> </a:t>
            </a:r>
            <a:r>
              <a:rPr lang="cs-CZ" sz="1000" dirty="0" err="1">
                <a:latin typeface="Georgia" pitchFamily="18" charset="0"/>
                <a:cs typeface="Arial" pitchFamily="34" charset="0"/>
              </a:rPr>
              <a:t>payee</a:t>
            </a:r>
            <a:r>
              <a:rPr lang="cs-CZ" sz="1000" dirty="0">
                <a:latin typeface="Georgia" pitchFamily="18" charset="0"/>
                <a:cs typeface="Arial" pitchFamily="34" charset="0"/>
              </a:rPr>
              <a:t> kódu), který indikuje osvobození od FATCA reportingu (zálohového srážení), v případě, že jej uvedl.</a:t>
            </a:r>
          </a:p>
          <a:p>
            <a:pPr>
              <a:spcBef>
                <a:spcPts val="600"/>
              </a:spcBef>
              <a:spcAft>
                <a:spcPts val="600"/>
              </a:spcAft>
            </a:pPr>
            <a:r>
              <a:rPr lang="cs-CZ" sz="1000" dirty="0">
                <a:latin typeface="Georgia" pitchFamily="18" charset="0"/>
                <a:cs typeface="Arial" pitchFamily="34" charset="0"/>
              </a:rPr>
              <a:t>Vyplňuje </a:t>
            </a:r>
            <a:r>
              <a:rPr lang="cs-CZ" sz="1000" b="1" i="1" dirty="0">
                <a:latin typeface="Georgia" pitchFamily="18" charset="0"/>
                <a:cs typeface="Arial" pitchFamily="34" charset="0"/>
              </a:rPr>
              <a:t>pouze tzv. americká osoba</a:t>
            </a:r>
            <a:r>
              <a:rPr lang="cs-CZ" sz="1000" dirty="0">
                <a:latin typeface="Georgia" pitchFamily="18" charset="0"/>
                <a:cs typeface="Arial" pitchFamily="34" charset="0"/>
              </a:rPr>
              <a:t>, tj. americký občan nebo americký daňový rezident. </a:t>
            </a:r>
            <a:endParaRPr lang="en-GB" sz="1000" dirty="0">
              <a:latin typeface="Georgia" pitchFamily="18" charset="0"/>
              <a:cs typeface="Arial" pitchFamily="34" charset="0"/>
            </a:endParaRPr>
          </a:p>
        </p:txBody>
      </p:sp>
      <p:sp>
        <p:nvSpPr>
          <p:cNvPr id="50" name="TextBox 49"/>
          <p:cNvSpPr txBox="1"/>
          <p:nvPr/>
        </p:nvSpPr>
        <p:spPr>
          <a:xfrm>
            <a:off x="6496395" y="9561511"/>
            <a:ext cx="361605" cy="216025"/>
          </a:xfrm>
          <a:prstGeom prst="rect">
            <a:avLst/>
          </a:prstGeom>
          <a:noFill/>
          <a:ln w="6350">
            <a:noFill/>
            <a:prstDash val="sysDash"/>
          </a:ln>
        </p:spPr>
        <p:txBody>
          <a:bodyPr wrap="square" lIns="36000" tIns="36000" rIns="36000" bIns="36000" rtlCol="0">
            <a:noAutofit/>
          </a:bodyPr>
          <a:lstStyle>
            <a:defPPr>
              <a:defRPr lang="en-US"/>
            </a:defPPr>
            <a:lvl1pPr indent="-274320">
              <a:defRPr sz="1000">
                <a:latin typeface="Georgia" pitchFamily="18" charset="0"/>
                <a:cs typeface="Arial" pitchFamily="34" charset="0"/>
              </a:defRPr>
            </a:lvl1pPr>
          </a:lstStyle>
          <a:p>
            <a:pPr>
              <a:lnSpc>
                <a:spcPct val="95000"/>
              </a:lnSpc>
              <a:spcAft>
                <a:spcPts val="300"/>
              </a:spcAft>
            </a:pPr>
            <a:r>
              <a:rPr lang="cs-CZ" sz="950" dirty="0"/>
              <a:t>1</a:t>
            </a:r>
            <a:endParaRPr lang="en-GB" sz="950" dirty="0"/>
          </a:p>
        </p:txBody>
      </p:sp>
      <p:cxnSp>
        <p:nvCxnSpPr>
          <p:cNvPr id="56" name="Straight Connector 55"/>
          <p:cNvCxnSpPr/>
          <p:nvPr/>
        </p:nvCxnSpPr>
        <p:spPr>
          <a:xfrm>
            <a:off x="361604" y="4292228"/>
            <a:ext cx="61347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61606" y="796683"/>
            <a:ext cx="61347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80803" y="714678"/>
            <a:ext cx="6496394"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361602" y="4664968"/>
            <a:ext cx="6134793" cy="1992066"/>
          </a:xfrm>
          <a:prstGeom prst="rect">
            <a:avLst/>
          </a:prstGeom>
          <a:noFill/>
          <a:ln w="6350">
            <a:solidFill>
              <a:schemeClr val="tx2"/>
            </a:solidFill>
            <a:prstDash val="sysDot"/>
          </a:ln>
        </p:spPr>
        <p:txBody>
          <a:bodyPr wrap="square" lIns="72000" tIns="72000" rIns="72000" bIns="72000" rtlCol="0">
            <a:spAutoFit/>
          </a:bodyPr>
          <a:lstStyle/>
          <a:p>
            <a:pPr indent="-274320" algn="just">
              <a:spcBef>
                <a:spcPts val="600"/>
              </a:spcBef>
              <a:spcAft>
                <a:spcPts val="600"/>
              </a:spcAft>
            </a:pPr>
            <a:r>
              <a:rPr lang="cs-CZ" sz="1000" b="1" i="1" dirty="0">
                <a:latin typeface="Georgia" pitchFamily="18" charset="0"/>
                <a:cs typeface="Arial" pitchFamily="34" charset="0"/>
              </a:rPr>
              <a:t>Důležitá upozornění:</a:t>
            </a:r>
          </a:p>
          <a:p>
            <a:pPr indent="-274320" algn="just">
              <a:spcBef>
                <a:spcPts val="600"/>
              </a:spcBef>
              <a:spcAft>
                <a:spcPts val="600"/>
              </a:spcAft>
            </a:pPr>
            <a:r>
              <a:rPr lang="cs-CZ" sz="1000" dirty="0">
                <a:latin typeface="Georgia" pitchFamily="18" charset="0"/>
                <a:cs typeface="Arial" pitchFamily="34" charset="0"/>
              </a:rPr>
              <a:t>Plnou zodpovědnost za správnost údajů vyplněných ve formuláři nese klient sám, nikoliv banka (bankovní poradce). Doporučujeme z výše uvedeného důvodu raději neposkytovat rady ohledně výjimek z FATCA nebo srážkové daně dle Kapitoly 3 amerického daňového zákona nebo právní formy klienta. Klient se může v případě nejasností obrátit v</a:t>
            </a:r>
            <a:r>
              <a:rPr lang="cs-CZ" sz="1000" dirty="0"/>
              <a:t> </a:t>
            </a:r>
            <a:r>
              <a:rPr lang="cs-CZ" sz="1000" dirty="0">
                <a:latin typeface="Georgia" pitchFamily="18" charset="0"/>
                <a:cs typeface="Arial" pitchFamily="34" charset="0"/>
              </a:rPr>
              <a:t>otázkách FATCA a implikací z držení amerických cenných papírů či příjmů z amerických zdrojů na externí poradce.</a:t>
            </a:r>
          </a:p>
          <a:p>
            <a:pPr indent="-274320" algn="just">
              <a:spcBef>
                <a:spcPts val="600"/>
              </a:spcBef>
              <a:spcAft>
                <a:spcPts val="600"/>
              </a:spcAft>
            </a:pPr>
            <a:r>
              <a:rPr lang="cs-CZ" sz="1000" dirty="0">
                <a:latin typeface="Georgia" pitchFamily="18" charset="0"/>
                <a:cs typeface="Arial" pitchFamily="34" charset="0"/>
              </a:rPr>
              <a:t>Tento dokument postihuje standardní  případy a upozorňuje na speciálních případy, které se mohou vyskytnout s největší pravděpodobností. Pro výjimečné případy však doporučujeme, aby si klienti podrobně prostudovali ú</a:t>
            </a:r>
            <a:r>
              <a:rPr lang="fr-FR" sz="1000" dirty="0" err="1">
                <a:latin typeface="Georgia" pitchFamily="18" charset="0"/>
                <a:cs typeface="Arial" pitchFamily="34" charset="0"/>
              </a:rPr>
              <a:t>plné</a:t>
            </a:r>
            <a:r>
              <a:rPr lang="fr-FR" sz="1000" dirty="0">
                <a:latin typeface="Georgia" pitchFamily="18" charset="0"/>
                <a:cs typeface="Arial" pitchFamily="34" charset="0"/>
              </a:rPr>
              <a:t> </a:t>
            </a:r>
            <a:r>
              <a:rPr lang="cs-CZ" sz="1000" dirty="0">
                <a:latin typeface="Georgia" pitchFamily="18" charset="0"/>
                <a:cs typeface="Arial" pitchFamily="34" charset="0"/>
              </a:rPr>
              <a:t>znění instrukcí k vyplnění formuláře</a:t>
            </a:r>
            <a:r>
              <a:rPr lang="fr-FR" sz="1000" dirty="0">
                <a:latin typeface="Georgia" pitchFamily="18" charset="0"/>
                <a:cs typeface="Arial" pitchFamily="34" charset="0"/>
              </a:rPr>
              <a:t> </a:t>
            </a:r>
            <a:r>
              <a:rPr lang="fr-FR" sz="1000" dirty="0" err="1">
                <a:latin typeface="Georgia" pitchFamily="18" charset="0"/>
                <a:cs typeface="Arial" pitchFamily="34" charset="0"/>
              </a:rPr>
              <a:t>vydan</a:t>
            </a:r>
            <a:r>
              <a:rPr lang="cs-CZ" sz="1000" dirty="0" err="1">
                <a:latin typeface="Georgia" pitchFamily="18" charset="0"/>
                <a:cs typeface="Arial" pitchFamily="34" charset="0"/>
              </a:rPr>
              <a:t>ých</a:t>
            </a:r>
            <a:r>
              <a:rPr lang="fr-FR" sz="1000" dirty="0">
                <a:latin typeface="Georgia" pitchFamily="18" charset="0"/>
                <a:cs typeface="Arial" pitchFamily="34" charset="0"/>
              </a:rPr>
              <a:t> IRS</a:t>
            </a:r>
            <a:r>
              <a:rPr lang="cs-CZ" sz="1000" dirty="0">
                <a:latin typeface="Georgia" pitchFamily="18" charset="0"/>
                <a:cs typeface="Arial" pitchFamily="34" charset="0"/>
              </a:rPr>
              <a:t> (k dispozici na stránkách </a:t>
            </a:r>
            <a:r>
              <a:rPr lang="cs-CZ" sz="1000" dirty="0">
                <a:latin typeface="Georgia" pitchFamily="18" charset="0"/>
                <a:cs typeface="Arial" pitchFamily="34" charset="0"/>
                <a:hlinkClick r:id="rId4"/>
              </a:rPr>
              <a:t>www.irs.gov</a:t>
            </a:r>
            <a:r>
              <a:rPr lang="cs-CZ" sz="1000" dirty="0">
                <a:latin typeface="Georgia" pitchFamily="18" charset="0"/>
                <a:cs typeface="Arial" pitchFamily="34" charset="0"/>
              </a:rPr>
              <a:t>). </a:t>
            </a:r>
          </a:p>
        </p:txBody>
      </p:sp>
      <p:sp>
        <p:nvSpPr>
          <p:cNvPr id="60" name="Rectangle 59"/>
          <p:cNvSpPr/>
          <p:nvPr/>
        </p:nvSpPr>
        <p:spPr bwMode="ltGray">
          <a:xfrm>
            <a:off x="359111" y="9192180"/>
            <a:ext cx="6139771" cy="369332"/>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spAutoFit/>
          </a:bodyPr>
          <a:lstStyle/>
          <a:p>
            <a:pPr algn="just"/>
            <a:r>
              <a:rPr lang="cs-CZ" sz="600" dirty="0">
                <a:solidFill>
                  <a:schemeClr val="tx1"/>
                </a:solidFill>
                <a:latin typeface="Georgia" pitchFamily="18" charset="0"/>
              </a:rPr>
              <a:t>© 2014 PricewaterhouseCoopers Česká republika, s.r.o. Všechna práva vyhrazena. “PwC” je značka, pod níž členské společnosti PricewaterhouseCoopers International Limited (PwCIL) podnikají a poskytují své služby. Společně tvoří světovou síť společností PwC. Každá společnost je samostatným právním subjektem a jednotlivé společnosti nezastupují síť PwCIL ani žádnou jinou členskou společnost. PwCIL neposkytuje žádné služby klientům. PwCIL neodpovídá za jednání či opomenutí jednotlivých společností sítě PwC, ani nemůže kontrolovat výkon jejich profesionální činnosti či je jakýmkoli způsobem ovlivňovat. </a:t>
            </a:r>
          </a:p>
        </p:txBody>
      </p:sp>
    </p:spTree>
    <p:custDataLst>
      <p:tags r:id="rId1"/>
    </p:custDataLst>
    <p:extLst>
      <p:ext uri="{BB962C8B-B14F-4D97-AF65-F5344CB8AC3E}">
        <p14:creationId xmlns:p14="http://schemas.microsoft.com/office/powerpoint/2010/main" val="3851005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id" hidden="1"/>
          <p:cNvGrpSpPr/>
          <p:nvPr>
            <p:custDataLst>
              <p:tags r:id="rId2"/>
            </p:custDataLst>
          </p:nvPr>
        </p:nvGrpSpPr>
        <p:grpSpPr>
          <a:xfrm>
            <a:off x="361604" y="128464"/>
            <a:ext cx="6134793" cy="9649072"/>
            <a:chOff x="530352" y="685800"/>
            <a:chExt cx="8997696" cy="6711696"/>
          </a:xfrm>
        </p:grpSpPr>
        <p:sp>
          <p:nvSpPr>
            <p:cNvPr id="3"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4"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5"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6" name="Group 600" hidden="1"/>
            <p:cNvGrpSpPr/>
            <p:nvPr userDrawn="1"/>
          </p:nvGrpSpPr>
          <p:grpSpPr>
            <a:xfrm>
              <a:off x="530352" y="6016752"/>
              <a:ext cx="8997696" cy="612648"/>
              <a:chOff x="530352" y="6016752"/>
              <a:chExt cx="8997696" cy="612648"/>
            </a:xfrm>
          </p:grpSpPr>
          <p:sp>
            <p:nvSpPr>
              <p:cNvPr id="42"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4"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7" name="Group 500" hidden="1"/>
            <p:cNvGrpSpPr/>
            <p:nvPr userDrawn="1"/>
          </p:nvGrpSpPr>
          <p:grpSpPr>
            <a:xfrm>
              <a:off x="530352" y="5257800"/>
              <a:ext cx="8997696" cy="612648"/>
              <a:chOff x="530352" y="5257800"/>
              <a:chExt cx="8997696" cy="612648"/>
            </a:xfrm>
          </p:grpSpPr>
          <p:sp>
            <p:nvSpPr>
              <p:cNvPr id="36"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8"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400" hidden="1"/>
            <p:cNvGrpSpPr/>
            <p:nvPr userDrawn="1"/>
          </p:nvGrpSpPr>
          <p:grpSpPr>
            <a:xfrm>
              <a:off x="530352" y="4498848"/>
              <a:ext cx="8997696" cy="612648"/>
              <a:chOff x="530352" y="4498848"/>
              <a:chExt cx="8997696" cy="612648"/>
            </a:xfrm>
          </p:grpSpPr>
          <p:sp>
            <p:nvSpPr>
              <p:cNvPr id="30"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2"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300" hidden="1"/>
            <p:cNvGrpSpPr/>
            <p:nvPr userDrawn="1"/>
          </p:nvGrpSpPr>
          <p:grpSpPr>
            <a:xfrm>
              <a:off x="530352" y="3730752"/>
              <a:ext cx="8997696" cy="612648"/>
              <a:chOff x="530352" y="3730752"/>
              <a:chExt cx="8997696" cy="612648"/>
            </a:xfrm>
          </p:grpSpPr>
          <p:sp>
            <p:nvSpPr>
              <p:cNvPr id="24"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6"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200" hidden="1"/>
            <p:cNvGrpSpPr/>
            <p:nvPr userDrawn="1"/>
          </p:nvGrpSpPr>
          <p:grpSpPr>
            <a:xfrm>
              <a:off x="530352" y="2971800"/>
              <a:ext cx="8997696" cy="612648"/>
              <a:chOff x="530352" y="2971800"/>
              <a:chExt cx="8997696" cy="612648"/>
            </a:xfrm>
          </p:grpSpPr>
          <p:sp>
            <p:nvSpPr>
              <p:cNvPr id="18"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0"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100" hidden="1"/>
            <p:cNvGrpSpPr/>
            <p:nvPr userDrawn="1"/>
          </p:nvGrpSpPr>
          <p:grpSpPr>
            <a:xfrm>
              <a:off x="530352" y="2212848"/>
              <a:ext cx="8997696" cy="612648"/>
              <a:chOff x="530352" y="2212848"/>
              <a:chExt cx="8997696" cy="612648"/>
            </a:xfrm>
          </p:grpSpPr>
          <p:sp>
            <p:nvSpPr>
              <p:cNvPr id="12"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48" name="TextBox 47"/>
          <p:cNvSpPr txBox="1"/>
          <p:nvPr/>
        </p:nvSpPr>
        <p:spPr>
          <a:xfrm>
            <a:off x="361604" y="992560"/>
            <a:ext cx="6134793" cy="5040560"/>
          </a:xfrm>
          <a:prstGeom prst="rect">
            <a:avLst/>
          </a:prstGeom>
          <a:noFill/>
          <a:ln w="6350">
            <a:noFill/>
            <a:prstDash val="sysDash"/>
          </a:ln>
        </p:spPr>
        <p:txBody>
          <a:bodyPr wrap="square" lIns="36000" tIns="36000" rIns="36000" bIns="36000" rtlCol="0">
            <a:noAutofit/>
          </a:bodyPr>
          <a:lstStyle/>
          <a:p>
            <a:pPr indent="-274320">
              <a:spcAft>
                <a:spcPts val="600"/>
              </a:spcAft>
              <a:buAutoNum type="alphaUcParenR"/>
            </a:pPr>
            <a:r>
              <a:rPr lang="cs-CZ" sz="950" b="1" i="1" dirty="0">
                <a:latin typeface="Georgia" pitchFamily="18" charset="0"/>
                <a:cs typeface="Arial" pitchFamily="34" charset="0"/>
              </a:rPr>
              <a:t>Fyzická osoba (FO)</a:t>
            </a:r>
          </a:p>
          <a:p>
            <a:pPr marL="228600" indent="-228600">
              <a:spcAft>
                <a:spcPts val="600"/>
              </a:spcAft>
              <a:buAutoNum type="arabicPeriod"/>
            </a:pPr>
            <a:r>
              <a:rPr lang="cs-CZ" sz="950" dirty="0">
                <a:latin typeface="Georgia" pitchFamily="18" charset="0"/>
                <a:cs typeface="Arial" pitchFamily="34" charset="0"/>
              </a:rPr>
              <a:t>Kolonka „</a:t>
            </a:r>
            <a:r>
              <a:rPr lang="cs-CZ" sz="950" b="1" dirty="0" err="1">
                <a:latin typeface="Georgia" pitchFamily="18" charset="0"/>
                <a:cs typeface="Arial" pitchFamily="34" charset="0"/>
              </a:rPr>
              <a:t>Name</a:t>
            </a:r>
            <a:r>
              <a:rPr lang="cs-CZ" sz="950" dirty="0">
                <a:latin typeface="Georgia" pitchFamily="18" charset="0"/>
                <a:cs typeface="Arial" pitchFamily="34" charset="0"/>
              </a:rPr>
              <a:t>“: klient vyplní své celé jméno tak, jak jej pravidelně uvádí na daňové přiznání nebo jak jej má uvedeno na identifikačním dokumentu.</a:t>
            </a:r>
          </a:p>
          <a:p>
            <a:pPr marL="228600" indent="-228600">
              <a:spcAft>
                <a:spcPts val="600"/>
              </a:spcAft>
              <a:buAutoNum type="arabicPeriod"/>
            </a:pPr>
            <a:r>
              <a:rPr lang="cs-CZ" sz="950" dirty="0">
                <a:latin typeface="Georgia" pitchFamily="18" charset="0"/>
                <a:cs typeface="Arial" pitchFamily="34" charset="0"/>
              </a:rPr>
              <a:t>Kolonka „</a:t>
            </a:r>
            <a:r>
              <a:rPr lang="cs-CZ" sz="950" b="1" dirty="0">
                <a:latin typeface="Georgia" pitchFamily="18" charset="0"/>
                <a:cs typeface="Arial" pitchFamily="34" charset="0"/>
              </a:rPr>
              <a:t>Business </a:t>
            </a:r>
            <a:r>
              <a:rPr lang="cs-CZ" sz="950" b="1" dirty="0" err="1">
                <a:latin typeface="Georgia" pitchFamily="18" charset="0"/>
                <a:cs typeface="Arial" pitchFamily="34" charset="0"/>
              </a:rPr>
              <a:t>name</a:t>
            </a:r>
            <a:r>
              <a:rPr lang="cs-CZ" sz="950" b="1" dirty="0">
                <a:latin typeface="Georgia" pitchFamily="18" charset="0"/>
                <a:cs typeface="Arial" pitchFamily="34" charset="0"/>
              </a:rPr>
              <a:t>/</a:t>
            </a:r>
            <a:r>
              <a:rPr lang="cs-CZ" sz="950" b="1" dirty="0" err="1">
                <a:latin typeface="Georgia" pitchFamily="18" charset="0"/>
                <a:cs typeface="Arial" pitchFamily="34" charset="0"/>
              </a:rPr>
              <a:t>disregarded</a:t>
            </a:r>
            <a:r>
              <a:rPr lang="cs-CZ" sz="950" b="1" dirty="0">
                <a:latin typeface="Georgia" pitchFamily="18" charset="0"/>
                <a:cs typeface="Arial" pitchFamily="34" charset="0"/>
              </a:rPr>
              <a:t> entity </a:t>
            </a:r>
            <a:r>
              <a:rPr lang="cs-CZ" sz="950" b="1" dirty="0" err="1">
                <a:latin typeface="Georgia" pitchFamily="18" charset="0"/>
                <a:cs typeface="Arial" pitchFamily="34" charset="0"/>
              </a:rPr>
              <a:t>name</a:t>
            </a:r>
            <a:r>
              <a:rPr lang="cs-CZ" sz="950" dirty="0">
                <a:latin typeface="Georgia" pitchFamily="18" charset="0"/>
                <a:cs typeface="Arial" pitchFamily="34" charset="0"/>
              </a:rPr>
              <a:t>“: Tato kolonka zůstane v případě FO prázdná. </a:t>
            </a:r>
          </a:p>
          <a:p>
            <a:pPr marL="234000" lvl="1">
              <a:spcAft>
                <a:spcPts val="600"/>
              </a:spcAft>
            </a:pPr>
            <a:r>
              <a:rPr lang="cs-CZ" sz="950" dirty="0">
                <a:latin typeface="Georgia" pitchFamily="18" charset="0"/>
                <a:cs typeface="Arial" pitchFamily="34" charset="0"/>
              </a:rPr>
              <a:t>V případě, že se jedná o fyzickou osobu - podnikatele, klient může vyplnit jméno, pod kterým podniká, za předpokladu, že takové má, a že se liší od jména uvedeného v kolonce „</a:t>
            </a:r>
            <a:r>
              <a:rPr lang="cs-CZ" sz="950" dirty="0" err="1">
                <a:latin typeface="Georgia" pitchFamily="18" charset="0"/>
                <a:cs typeface="Arial" pitchFamily="34" charset="0"/>
              </a:rPr>
              <a:t>Name</a:t>
            </a:r>
            <a:r>
              <a:rPr lang="cs-CZ" sz="950" dirty="0">
                <a:latin typeface="Georgia" pitchFamily="18" charset="0"/>
                <a:cs typeface="Arial" pitchFamily="34" charset="0"/>
              </a:rPr>
              <a:t>“.</a:t>
            </a:r>
          </a:p>
          <a:p>
            <a:pPr marL="228600" indent="-228600">
              <a:spcAft>
                <a:spcPts val="600"/>
              </a:spcAft>
              <a:buAutoNum type="arabicPeriod"/>
            </a:pPr>
            <a:r>
              <a:rPr lang="cs-CZ" sz="950" dirty="0">
                <a:latin typeface="Georgia" pitchFamily="18" charset="0"/>
                <a:cs typeface="Arial" pitchFamily="34" charset="0"/>
              </a:rPr>
              <a:t>Část „</a:t>
            </a:r>
            <a:r>
              <a:rPr lang="cs-CZ" sz="950" b="1" dirty="0" err="1">
                <a:latin typeface="Georgia" pitchFamily="18" charset="0"/>
                <a:cs typeface="Arial" pitchFamily="34" charset="0"/>
              </a:rPr>
              <a:t>Check</a:t>
            </a:r>
            <a:r>
              <a:rPr lang="cs-CZ" sz="950" b="1" dirty="0">
                <a:latin typeface="Georgia" pitchFamily="18" charset="0"/>
                <a:cs typeface="Arial" pitchFamily="34" charset="0"/>
              </a:rPr>
              <a:t> </a:t>
            </a:r>
            <a:r>
              <a:rPr lang="cs-CZ" sz="950" b="1" dirty="0" err="1">
                <a:latin typeface="Georgia" pitchFamily="18" charset="0"/>
                <a:cs typeface="Arial" pitchFamily="34" charset="0"/>
              </a:rPr>
              <a:t>appropriate</a:t>
            </a:r>
            <a:r>
              <a:rPr lang="cs-CZ" sz="950" b="1" dirty="0">
                <a:latin typeface="Georgia" pitchFamily="18" charset="0"/>
                <a:cs typeface="Arial" pitchFamily="34" charset="0"/>
              </a:rPr>
              <a:t> box </a:t>
            </a:r>
            <a:r>
              <a:rPr lang="cs-CZ" sz="950" b="1" dirty="0" err="1">
                <a:latin typeface="Georgia" pitchFamily="18" charset="0"/>
                <a:cs typeface="Arial" pitchFamily="34" charset="0"/>
              </a:rPr>
              <a:t>for</a:t>
            </a:r>
            <a:r>
              <a:rPr lang="cs-CZ" sz="950" b="1" dirty="0">
                <a:latin typeface="Georgia" pitchFamily="18" charset="0"/>
                <a:cs typeface="Arial" pitchFamily="34" charset="0"/>
              </a:rPr>
              <a:t> </a:t>
            </a:r>
            <a:r>
              <a:rPr lang="cs-CZ" sz="950" b="1" dirty="0" err="1">
                <a:latin typeface="Georgia" pitchFamily="18" charset="0"/>
                <a:cs typeface="Arial" pitchFamily="34" charset="0"/>
              </a:rPr>
              <a:t>federal</a:t>
            </a:r>
            <a:r>
              <a:rPr lang="cs-CZ" sz="950" b="1" dirty="0">
                <a:latin typeface="Georgia" pitchFamily="18" charset="0"/>
                <a:cs typeface="Arial" pitchFamily="34" charset="0"/>
              </a:rPr>
              <a:t> tax </a:t>
            </a:r>
            <a:r>
              <a:rPr lang="cs-CZ" sz="950" b="1" dirty="0" err="1">
                <a:latin typeface="Georgia" pitchFamily="18" charset="0"/>
                <a:cs typeface="Arial" pitchFamily="34" charset="0"/>
              </a:rPr>
              <a:t>classification</a:t>
            </a:r>
            <a:r>
              <a:rPr lang="cs-CZ" sz="950" dirty="0">
                <a:latin typeface="Georgia" pitchFamily="18" charset="0"/>
                <a:cs typeface="Arial" pitchFamily="34" charset="0"/>
              </a:rPr>
              <a:t>“: Klient zaškrtne první box „</a:t>
            </a:r>
            <a:r>
              <a:rPr lang="cs-CZ" sz="950" dirty="0" err="1">
                <a:latin typeface="Georgia" pitchFamily="18" charset="0"/>
                <a:cs typeface="Arial" pitchFamily="34" charset="0"/>
              </a:rPr>
              <a:t>Individual</a:t>
            </a:r>
            <a:r>
              <a:rPr lang="cs-CZ" sz="950" dirty="0">
                <a:latin typeface="Georgia" pitchFamily="18" charset="0"/>
                <a:cs typeface="Arial" pitchFamily="34" charset="0"/>
              </a:rPr>
              <a:t>/ sole </a:t>
            </a:r>
            <a:r>
              <a:rPr lang="cs-CZ" sz="950" dirty="0" err="1">
                <a:latin typeface="Georgia" pitchFamily="18" charset="0"/>
                <a:cs typeface="Arial" pitchFamily="34" charset="0"/>
              </a:rPr>
              <a:t>proprietor</a:t>
            </a:r>
            <a:r>
              <a:rPr lang="cs-CZ" sz="950" dirty="0">
                <a:latin typeface="Georgia" pitchFamily="18" charset="0"/>
                <a:cs typeface="Arial" pitchFamily="34" charset="0"/>
              </a:rPr>
              <a:t>“.</a:t>
            </a:r>
          </a:p>
          <a:p>
            <a:pPr marL="228600" indent="-228600">
              <a:spcAft>
                <a:spcPts val="600"/>
              </a:spcAft>
              <a:buAutoNum type="arabicPeriod"/>
            </a:pPr>
            <a:r>
              <a:rPr lang="cs-CZ" sz="950" dirty="0">
                <a:latin typeface="Georgia" pitchFamily="18" charset="0"/>
                <a:cs typeface="Arial" pitchFamily="34" charset="0"/>
              </a:rPr>
              <a:t>Následuje </a:t>
            </a:r>
            <a:r>
              <a:rPr lang="cs-CZ" sz="950" b="1" dirty="0">
                <a:latin typeface="Georgia" pitchFamily="18" charset="0"/>
                <a:cs typeface="Arial" pitchFamily="34" charset="0"/>
              </a:rPr>
              <a:t>adresa </a:t>
            </a:r>
            <a:r>
              <a:rPr lang="cs-CZ" sz="950" dirty="0">
                <a:latin typeface="Georgia" pitchFamily="18" charset="0"/>
                <a:cs typeface="Arial" pitchFamily="34" charset="0"/>
              </a:rPr>
              <a:t>trvalého pobytu klienta; </a:t>
            </a:r>
            <a:r>
              <a:rPr lang="cs-CZ" sz="950" b="1" dirty="0">
                <a:latin typeface="Georgia" pitchFamily="18" charset="0"/>
                <a:cs typeface="Arial" pitchFamily="34" charset="0"/>
              </a:rPr>
              <a:t>číslo finančního účtu klienta </a:t>
            </a:r>
            <a:r>
              <a:rPr lang="cs-CZ" sz="950" dirty="0">
                <a:latin typeface="Georgia" pitchFamily="18" charset="0"/>
                <a:cs typeface="Arial" pitchFamily="34" charset="0"/>
              </a:rPr>
              <a:t>může bankovní pracovník klientovi nadiktovat, tato kolonka ovšem může zůstat prázdná.</a:t>
            </a:r>
          </a:p>
          <a:p>
            <a:pPr marL="228600" indent="-228600">
              <a:spcAft>
                <a:spcPts val="600"/>
              </a:spcAft>
              <a:buAutoNum type="arabicPeriod"/>
            </a:pPr>
            <a:r>
              <a:rPr lang="cs-CZ" sz="950" dirty="0">
                <a:latin typeface="Georgia" pitchFamily="18" charset="0"/>
                <a:cs typeface="Arial" pitchFamily="34" charset="0"/>
              </a:rPr>
              <a:t>V pravé části „</a:t>
            </a:r>
            <a:r>
              <a:rPr lang="cs-CZ" sz="950" b="1" dirty="0" err="1">
                <a:latin typeface="Georgia" pitchFamily="18" charset="0"/>
                <a:cs typeface="Arial" pitchFamily="34" charset="0"/>
              </a:rPr>
              <a:t>Exemption</a:t>
            </a:r>
            <a:r>
              <a:rPr lang="cs-CZ" sz="950" dirty="0">
                <a:latin typeface="Georgia" pitchFamily="18" charset="0"/>
                <a:cs typeface="Arial" pitchFamily="34" charset="0"/>
              </a:rPr>
              <a:t>“: tato část se nevztahuje na FO.</a:t>
            </a:r>
          </a:p>
          <a:p>
            <a:pPr marL="228600" indent="-228600">
              <a:spcAft>
                <a:spcPts val="600"/>
              </a:spcAft>
              <a:buAutoNum type="arabicPeriod"/>
            </a:pPr>
            <a:r>
              <a:rPr lang="cs-CZ" sz="950" dirty="0">
                <a:latin typeface="Georgia" pitchFamily="18" charset="0"/>
                <a:cs typeface="Arial" pitchFamily="34" charset="0"/>
              </a:rPr>
              <a:t>Kolonka „</a:t>
            </a:r>
            <a:r>
              <a:rPr lang="cs-CZ" sz="950" b="1" dirty="0" err="1">
                <a:latin typeface="Georgia" pitchFamily="18" charset="0"/>
                <a:cs typeface="Arial" pitchFamily="34" charset="0"/>
              </a:rPr>
              <a:t>Requestor‘s</a:t>
            </a:r>
            <a:r>
              <a:rPr lang="cs-CZ" sz="950" b="1" dirty="0">
                <a:latin typeface="Georgia" pitchFamily="18" charset="0"/>
                <a:cs typeface="Arial" pitchFamily="34" charset="0"/>
              </a:rPr>
              <a:t> </a:t>
            </a:r>
            <a:r>
              <a:rPr lang="cs-CZ" sz="950" b="1" dirty="0" err="1">
                <a:latin typeface="Georgia" pitchFamily="18" charset="0"/>
                <a:cs typeface="Arial" pitchFamily="34" charset="0"/>
              </a:rPr>
              <a:t>name</a:t>
            </a:r>
            <a:r>
              <a:rPr lang="cs-CZ" sz="950" dirty="0">
                <a:latin typeface="Georgia" pitchFamily="18" charset="0"/>
                <a:cs typeface="Arial" pitchFamily="34" charset="0"/>
              </a:rPr>
              <a:t>“: mělo by být </a:t>
            </a:r>
            <a:r>
              <a:rPr lang="cs-CZ" sz="950" dirty="0" err="1">
                <a:latin typeface="Georgia" pitchFamily="18" charset="0"/>
                <a:cs typeface="Arial" pitchFamily="34" charset="0"/>
              </a:rPr>
              <a:t>předvyplněno</a:t>
            </a:r>
            <a:r>
              <a:rPr lang="cs-CZ" sz="950" dirty="0">
                <a:latin typeface="Georgia" pitchFamily="18" charset="0"/>
                <a:cs typeface="Arial" pitchFamily="34" charset="0"/>
              </a:rPr>
              <a:t> ze strany UCB, může případně zůstat nevyplněné.</a:t>
            </a:r>
          </a:p>
          <a:p>
            <a:pPr marL="228600" indent="-228600">
              <a:spcAft>
                <a:spcPts val="600"/>
              </a:spcAft>
              <a:buFontTx/>
              <a:buAutoNum type="arabicPeriod"/>
            </a:pPr>
            <a:r>
              <a:rPr lang="cs-CZ" sz="950" dirty="0">
                <a:latin typeface="Georgia" pitchFamily="18" charset="0"/>
                <a:cs typeface="Arial" pitchFamily="34" charset="0"/>
              </a:rPr>
              <a:t>„</a:t>
            </a:r>
            <a:r>
              <a:rPr lang="cs-CZ" sz="950" b="1" dirty="0">
                <a:latin typeface="Georgia" pitchFamily="18" charset="0"/>
                <a:cs typeface="Arial" pitchFamily="34" charset="0"/>
              </a:rPr>
              <a:t>PART I</a:t>
            </a:r>
            <a:r>
              <a:rPr lang="cs-CZ" sz="950" dirty="0">
                <a:latin typeface="Georgia" pitchFamily="18" charset="0"/>
                <a:cs typeface="Arial" pitchFamily="34" charset="0"/>
              </a:rPr>
              <a:t>“: klient vyplní vrchní část – „</a:t>
            </a:r>
            <a:r>
              <a:rPr lang="cs-CZ" sz="950" b="1" dirty="0" err="1">
                <a:latin typeface="Georgia" pitchFamily="18" charset="0"/>
                <a:cs typeface="Arial" pitchFamily="34" charset="0"/>
              </a:rPr>
              <a:t>Social</a:t>
            </a:r>
            <a:r>
              <a:rPr lang="cs-CZ" sz="950" b="1" dirty="0">
                <a:latin typeface="Georgia" pitchFamily="18" charset="0"/>
                <a:cs typeface="Arial" pitchFamily="34" charset="0"/>
              </a:rPr>
              <a:t> </a:t>
            </a:r>
            <a:r>
              <a:rPr lang="cs-CZ" sz="950" b="1" dirty="0" err="1">
                <a:latin typeface="Georgia" pitchFamily="18" charset="0"/>
                <a:cs typeface="Arial" pitchFamily="34" charset="0"/>
              </a:rPr>
              <a:t>Security</a:t>
            </a:r>
            <a:r>
              <a:rPr lang="cs-CZ" sz="950" b="1" dirty="0">
                <a:latin typeface="Georgia" pitchFamily="18" charset="0"/>
                <a:cs typeface="Arial" pitchFamily="34" charset="0"/>
              </a:rPr>
              <a:t> </a:t>
            </a:r>
            <a:r>
              <a:rPr lang="cs-CZ" sz="950" b="1" dirty="0" err="1">
                <a:latin typeface="Georgia" pitchFamily="18" charset="0"/>
                <a:cs typeface="Arial" pitchFamily="34" charset="0"/>
              </a:rPr>
              <a:t>Number</a:t>
            </a:r>
            <a:r>
              <a:rPr lang="cs-CZ" sz="950" dirty="0">
                <a:latin typeface="Georgia" pitchFamily="18" charset="0"/>
                <a:cs typeface="Arial" pitchFamily="34" charset="0"/>
              </a:rPr>
              <a:t>“ (SSN), jedná se o daňové identifikační číslo pro fyzické osoby, které je uvedeno na </a:t>
            </a:r>
            <a:r>
              <a:rPr lang="cs-CZ" sz="950" dirty="0" err="1">
                <a:latin typeface="Georgia" pitchFamily="18" charset="0"/>
                <a:cs typeface="Arial" pitchFamily="34" charset="0"/>
              </a:rPr>
              <a:t>Social</a:t>
            </a:r>
            <a:r>
              <a:rPr lang="cs-CZ" sz="950" dirty="0">
                <a:latin typeface="Georgia" pitchFamily="18" charset="0"/>
                <a:cs typeface="Arial" pitchFamily="34" charset="0"/>
              </a:rPr>
              <a:t> </a:t>
            </a:r>
            <a:r>
              <a:rPr lang="cs-CZ" sz="950" dirty="0" err="1">
                <a:latin typeface="Georgia" pitchFamily="18" charset="0"/>
                <a:cs typeface="Arial" pitchFamily="34" charset="0"/>
              </a:rPr>
              <a:t>Security</a:t>
            </a:r>
            <a:r>
              <a:rPr lang="cs-CZ" sz="950" dirty="0">
                <a:latin typeface="Georgia" pitchFamily="18" charset="0"/>
                <a:cs typeface="Arial" pitchFamily="34" charset="0"/>
              </a:rPr>
              <a:t> ID, v případě, že klient nemá přidělené SSN, jelikož není americkým občanem, uvede „</a:t>
            </a:r>
            <a:r>
              <a:rPr lang="cs-CZ" sz="950" b="1" dirty="0">
                <a:latin typeface="Georgia" pitchFamily="18" charset="0"/>
                <a:cs typeface="Arial" pitchFamily="34" charset="0"/>
              </a:rPr>
              <a:t>IRS </a:t>
            </a:r>
            <a:r>
              <a:rPr lang="cs-CZ" sz="950" b="1" dirty="0" err="1">
                <a:latin typeface="Georgia" pitchFamily="18" charset="0"/>
                <a:cs typeface="Arial" pitchFamily="34" charset="0"/>
              </a:rPr>
              <a:t>Individual</a:t>
            </a:r>
            <a:r>
              <a:rPr lang="cs-CZ" sz="950" b="1" dirty="0">
                <a:latin typeface="Georgia" pitchFamily="18" charset="0"/>
                <a:cs typeface="Arial" pitchFamily="34" charset="0"/>
              </a:rPr>
              <a:t> </a:t>
            </a:r>
            <a:r>
              <a:rPr lang="cs-CZ" sz="950" b="1" dirty="0" err="1">
                <a:latin typeface="Georgia" pitchFamily="18" charset="0"/>
                <a:cs typeface="Arial" pitchFamily="34" charset="0"/>
              </a:rPr>
              <a:t>Taxpayer</a:t>
            </a:r>
            <a:r>
              <a:rPr lang="cs-CZ" sz="950" b="1" dirty="0">
                <a:latin typeface="Georgia" pitchFamily="18" charset="0"/>
                <a:cs typeface="Arial" pitchFamily="34" charset="0"/>
              </a:rPr>
              <a:t> </a:t>
            </a:r>
            <a:r>
              <a:rPr lang="cs-CZ" sz="950" b="1" dirty="0" err="1">
                <a:latin typeface="Georgia" pitchFamily="18" charset="0"/>
                <a:cs typeface="Arial" pitchFamily="34" charset="0"/>
              </a:rPr>
              <a:t>Identification</a:t>
            </a:r>
            <a:r>
              <a:rPr lang="cs-CZ" sz="950" b="1" dirty="0">
                <a:latin typeface="Georgia" pitchFamily="18" charset="0"/>
                <a:cs typeface="Arial" pitchFamily="34" charset="0"/>
              </a:rPr>
              <a:t> </a:t>
            </a:r>
            <a:r>
              <a:rPr lang="cs-CZ" sz="950" b="1" dirty="0" err="1">
                <a:latin typeface="Georgia" pitchFamily="18" charset="0"/>
                <a:cs typeface="Arial" pitchFamily="34" charset="0"/>
              </a:rPr>
              <a:t>Number</a:t>
            </a:r>
            <a:r>
              <a:rPr lang="cs-CZ" sz="950" dirty="0">
                <a:latin typeface="Georgia" pitchFamily="18" charset="0"/>
                <a:cs typeface="Arial" pitchFamily="34" charset="0"/>
              </a:rPr>
              <a:t>“ (ITIN). </a:t>
            </a:r>
          </a:p>
          <a:p>
            <a:pPr marL="234000" lvl="1">
              <a:spcAft>
                <a:spcPts val="600"/>
              </a:spcAft>
            </a:pPr>
            <a:r>
              <a:rPr lang="cs-CZ" sz="950" dirty="0">
                <a:latin typeface="Georgia" pitchFamily="18" charset="0"/>
                <a:cs typeface="Arial" pitchFamily="34" charset="0"/>
              </a:rPr>
              <a:t>Jedná-li se o fyzickou osobu - podnikatele, kterému bylo přiděleno rovněž „</a:t>
            </a:r>
            <a:r>
              <a:rPr lang="cs-CZ" sz="950" b="1" dirty="0" err="1">
                <a:latin typeface="Georgia" pitchFamily="18" charset="0"/>
                <a:cs typeface="Arial" pitchFamily="34" charset="0"/>
              </a:rPr>
              <a:t>Employer</a:t>
            </a:r>
            <a:r>
              <a:rPr lang="cs-CZ" sz="950" b="1" dirty="0">
                <a:latin typeface="Georgia" pitchFamily="18" charset="0"/>
                <a:cs typeface="Arial" pitchFamily="34" charset="0"/>
              </a:rPr>
              <a:t> </a:t>
            </a:r>
            <a:r>
              <a:rPr lang="cs-CZ" sz="950" b="1" dirty="0" err="1">
                <a:latin typeface="Georgia" pitchFamily="18" charset="0"/>
                <a:cs typeface="Arial" pitchFamily="34" charset="0"/>
              </a:rPr>
              <a:t>Identification</a:t>
            </a:r>
            <a:r>
              <a:rPr lang="cs-CZ" sz="950" b="1" dirty="0">
                <a:latin typeface="Georgia" pitchFamily="18" charset="0"/>
                <a:cs typeface="Arial" pitchFamily="34" charset="0"/>
              </a:rPr>
              <a:t> </a:t>
            </a:r>
            <a:r>
              <a:rPr lang="cs-CZ" sz="950" b="1" dirty="0" err="1">
                <a:latin typeface="Georgia" pitchFamily="18" charset="0"/>
                <a:cs typeface="Arial" pitchFamily="34" charset="0"/>
              </a:rPr>
              <a:t>Number</a:t>
            </a:r>
            <a:r>
              <a:rPr lang="cs-CZ" sz="950" dirty="0">
                <a:latin typeface="Georgia" pitchFamily="18" charset="0"/>
                <a:cs typeface="Arial" pitchFamily="34" charset="0"/>
              </a:rPr>
              <a:t>“ (EIN), klient může uvést buď SSN nebo EIN (do spodní části), ze strany IRS je ovšem preferováno uvedení SSN.</a:t>
            </a:r>
          </a:p>
          <a:p>
            <a:pPr marL="228600" indent="-228600">
              <a:spcAft>
                <a:spcPts val="600"/>
              </a:spcAft>
              <a:buAutoNum type="arabicPeriod"/>
            </a:pPr>
            <a:r>
              <a:rPr lang="cs-CZ" sz="950" dirty="0">
                <a:latin typeface="Georgia" pitchFamily="18" charset="0"/>
                <a:cs typeface="Arial" pitchFamily="34" charset="0"/>
              </a:rPr>
              <a:t>„</a:t>
            </a:r>
            <a:r>
              <a:rPr lang="cs-CZ" sz="950" b="1" dirty="0">
                <a:latin typeface="Georgia" pitchFamily="18" charset="0"/>
                <a:cs typeface="Arial" pitchFamily="34" charset="0"/>
              </a:rPr>
              <a:t>PART II</a:t>
            </a:r>
            <a:r>
              <a:rPr lang="cs-CZ" sz="950" dirty="0">
                <a:latin typeface="Georgia" pitchFamily="18" charset="0"/>
                <a:cs typeface="Arial" pitchFamily="34" charset="0"/>
              </a:rPr>
              <a:t>“: klient prohlašuje, že </a:t>
            </a:r>
          </a:p>
          <a:p>
            <a:pPr marL="738012" lvl="1" indent="-228600">
              <a:spcAft>
                <a:spcPts val="600"/>
              </a:spcAft>
              <a:buFont typeface="+mj-lt"/>
              <a:buAutoNum type="alphaLcPeriod"/>
            </a:pPr>
            <a:r>
              <a:rPr lang="cs-CZ" sz="950" dirty="0">
                <a:latin typeface="Georgia" pitchFamily="18" charset="0"/>
                <a:cs typeface="Arial" pitchFamily="34" charset="0"/>
              </a:rPr>
              <a:t>Výše uvedené daňové číslo je správné (bod 1)</a:t>
            </a:r>
          </a:p>
          <a:p>
            <a:pPr marL="738012" lvl="1" indent="-228600">
              <a:spcAft>
                <a:spcPts val="600"/>
              </a:spcAft>
              <a:buFont typeface="+mj-lt"/>
              <a:buAutoNum type="alphaLcPeriod"/>
            </a:pPr>
            <a:r>
              <a:rPr lang="cs-CZ" sz="950" dirty="0">
                <a:latin typeface="Georgia" pitchFamily="18" charset="0"/>
                <a:cs typeface="Arial" pitchFamily="34" charset="0"/>
              </a:rPr>
              <a:t>Na něj není v současnosti uplatňováno zálohové srážení (</a:t>
            </a:r>
            <a:r>
              <a:rPr lang="cs-CZ" sz="950" dirty="0" err="1">
                <a:latin typeface="Georgia" pitchFamily="18" charset="0"/>
                <a:cs typeface="Arial" pitchFamily="34" charset="0"/>
              </a:rPr>
              <a:t>backup</a:t>
            </a:r>
            <a:r>
              <a:rPr lang="cs-CZ" sz="950" dirty="0">
                <a:latin typeface="Georgia" pitchFamily="18" charset="0"/>
                <a:cs typeface="Arial" pitchFamily="34" charset="0"/>
              </a:rPr>
              <a:t> </a:t>
            </a:r>
            <a:r>
              <a:rPr lang="cs-CZ" sz="950" dirty="0" err="1">
                <a:latin typeface="Georgia" pitchFamily="18" charset="0"/>
                <a:cs typeface="Arial" pitchFamily="34" charset="0"/>
              </a:rPr>
              <a:t>withholding</a:t>
            </a:r>
            <a:r>
              <a:rPr lang="cs-CZ" sz="950" dirty="0">
                <a:latin typeface="Georgia" pitchFamily="18" charset="0"/>
                <a:cs typeface="Arial" pitchFamily="34" charset="0"/>
              </a:rPr>
              <a:t>) – pokud je na klienta uplatňováno, je potřeba tento bod škrtnout (bod 2)</a:t>
            </a:r>
          </a:p>
          <a:p>
            <a:pPr marL="738012" lvl="1" indent="-228600">
              <a:spcAft>
                <a:spcPts val="600"/>
              </a:spcAft>
              <a:buFont typeface="+mj-lt"/>
              <a:buAutoNum type="alphaLcPeriod"/>
            </a:pPr>
            <a:r>
              <a:rPr lang="cs-CZ" sz="950" dirty="0">
                <a:latin typeface="Georgia" pitchFamily="18" charset="0"/>
                <a:cs typeface="Arial" pitchFamily="34" charset="0"/>
              </a:rPr>
              <a:t>Je americkým občanem nebo americkým daňovým rezidentem (bod 3)</a:t>
            </a:r>
          </a:p>
          <a:p>
            <a:pPr lvl="1">
              <a:spcAft>
                <a:spcPts val="600"/>
              </a:spcAft>
            </a:pPr>
            <a:r>
              <a:rPr lang="cs-CZ" sz="950" dirty="0">
                <a:latin typeface="Georgia" pitchFamily="18" charset="0"/>
                <a:cs typeface="Arial" pitchFamily="34" charset="0"/>
              </a:rPr>
              <a:t>Bod 4 se na FO nevztahuje.</a:t>
            </a:r>
          </a:p>
          <a:p>
            <a:pPr marL="228600" lvl="1" indent="-228600">
              <a:spcAft>
                <a:spcPts val="600"/>
              </a:spcAft>
              <a:buFont typeface="+mj-lt"/>
              <a:buAutoNum type="arabicPeriod" startAt="9"/>
            </a:pPr>
            <a:r>
              <a:rPr lang="cs-CZ" sz="950" dirty="0">
                <a:latin typeface="Georgia" pitchFamily="18" charset="0"/>
                <a:cs typeface="Arial" pitchFamily="34" charset="0"/>
              </a:rPr>
              <a:t>Klient zakončí vyplňování formuláře vlastnoručním podpisem do kolonky „</a:t>
            </a:r>
            <a:r>
              <a:rPr lang="cs-CZ" sz="950" b="1" dirty="0" err="1">
                <a:latin typeface="Georgia" pitchFamily="18" charset="0"/>
                <a:cs typeface="Arial" pitchFamily="34" charset="0"/>
              </a:rPr>
              <a:t>Signature</a:t>
            </a:r>
            <a:r>
              <a:rPr lang="cs-CZ" sz="950" b="1" dirty="0">
                <a:latin typeface="Georgia" pitchFamily="18" charset="0"/>
                <a:cs typeface="Arial" pitchFamily="34" charset="0"/>
              </a:rPr>
              <a:t> </a:t>
            </a:r>
            <a:r>
              <a:rPr lang="cs-CZ" sz="950" b="1" dirty="0" err="1">
                <a:latin typeface="Georgia" pitchFamily="18" charset="0"/>
                <a:cs typeface="Arial" pitchFamily="34" charset="0"/>
              </a:rPr>
              <a:t>of</a:t>
            </a:r>
            <a:r>
              <a:rPr lang="cs-CZ" sz="950" b="1" dirty="0">
                <a:latin typeface="Georgia" pitchFamily="18" charset="0"/>
                <a:cs typeface="Arial" pitchFamily="34" charset="0"/>
              </a:rPr>
              <a:t> U.S. Person</a:t>
            </a:r>
            <a:r>
              <a:rPr lang="cs-CZ" sz="950" dirty="0">
                <a:latin typeface="Georgia" pitchFamily="18" charset="0"/>
                <a:cs typeface="Arial" pitchFamily="34" charset="0"/>
              </a:rPr>
              <a:t>“ a vepsáním aktuálního data do kolonky „</a:t>
            </a:r>
            <a:r>
              <a:rPr lang="cs-CZ" sz="950" b="1" dirty="0" err="1">
                <a:latin typeface="Georgia" pitchFamily="18" charset="0"/>
                <a:cs typeface="Arial" pitchFamily="34" charset="0"/>
              </a:rPr>
              <a:t>Date</a:t>
            </a:r>
            <a:r>
              <a:rPr lang="cs-CZ" sz="950" dirty="0">
                <a:latin typeface="Georgia" pitchFamily="18" charset="0"/>
                <a:cs typeface="Arial" pitchFamily="34" charset="0"/>
              </a:rPr>
              <a:t>“.</a:t>
            </a:r>
          </a:p>
        </p:txBody>
      </p:sp>
      <p:sp>
        <p:nvSpPr>
          <p:cNvPr id="51" name="TextBox 50"/>
          <p:cNvSpPr txBox="1"/>
          <p:nvPr/>
        </p:nvSpPr>
        <p:spPr>
          <a:xfrm>
            <a:off x="361604" y="285245"/>
            <a:ext cx="6134793" cy="429433"/>
          </a:xfrm>
          <a:prstGeom prst="rect">
            <a:avLst/>
          </a:prstGeom>
          <a:noFill/>
          <a:ln w="6350">
            <a:noFill/>
            <a:prstDash val="sysDash"/>
          </a:ln>
        </p:spPr>
        <p:txBody>
          <a:bodyPr wrap="square" lIns="36000" tIns="36000" rIns="36000" bIns="36000" rtlCol="0" anchor="ctr">
            <a:noAutofit/>
          </a:bodyPr>
          <a:lstStyle/>
          <a:p>
            <a:pPr indent="-274320" algn="ctr">
              <a:spcAft>
                <a:spcPts val="600"/>
              </a:spcAft>
            </a:pPr>
            <a:r>
              <a:rPr lang="cs-CZ" sz="1000" b="1" i="1" dirty="0">
                <a:latin typeface="Georgia" pitchFamily="18" charset="0"/>
                <a:cs typeface="Arial" pitchFamily="34" charset="0"/>
              </a:rPr>
              <a:t>Podpora pro vyplnění formuláře W-9</a:t>
            </a:r>
            <a:r>
              <a:rPr lang="cs-CZ" sz="1000" dirty="0">
                <a:latin typeface="Georgia" pitchFamily="18" charset="0"/>
                <a:cs typeface="Arial" pitchFamily="34" charset="0"/>
              </a:rPr>
              <a:t>: </a:t>
            </a:r>
            <a:r>
              <a:rPr lang="cs-CZ" sz="1000" dirty="0" err="1">
                <a:latin typeface="Georgia" pitchFamily="18" charset="0"/>
                <a:cs typeface="Arial" pitchFamily="34" charset="0"/>
              </a:rPr>
              <a:t>Request</a:t>
            </a:r>
            <a:r>
              <a:rPr lang="cs-CZ" sz="1000" dirty="0">
                <a:latin typeface="Georgia" pitchFamily="18" charset="0"/>
                <a:cs typeface="Arial" pitchFamily="34" charset="0"/>
              </a:rPr>
              <a:t> </a:t>
            </a:r>
            <a:r>
              <a:rPr lang="cs-CZ" sz="1000" dirty="0" err="1">
                <a:latin typeface="Georgia" pitchFamily="18" charset="0"/>
                <a:cs typeface="Arial" pitchFamily="34" charset="0"/>
              </a:rPr>
              <a:t>for</a:t>
            </a:r>
            <a:r>
              <a:rPr lang="cs-CZ" sz="1000" dirty="0">
                <a:latin typeface="Georgia" pitchFamily="18" charset="0"/>
                <a:cs typeface="Arial" pitchFamily="34" charset="0"/>
              </a:rPr>
              <a:t> </a:t>
            </a:r>
            <a:r>
              <a:rPr lang="cs-CZ" sz="1000" dirty="0" err="1">
                <a:latin typeface="Georgia" pitchFamily="18" charset="0"/>
                <a:cs typeface="Arial" pitchFamily="34" charset="0"/>
              </a:rPr>
              <a:t>Taxpayer</a:t>
            </a:r>
            <a:r>
              <a:rPr lang="cs-CZ" sz="1000" dirty="0">
                <a:latin typeface="Georgia" pitchFamily="18" charset="0"/>
                <a:cs typeface="Arial" pitchFamily="34" charset="0"/>
              </a:rPr>
              <a:t> </a:t>
            </a:r>
            <a:r>
              <a:rPr lang="cs-CZ" sz="1000" dirty="0" err="1">
                <a:latin typeface="Georgia" pitchFamily="18" charset="0"/>
                <a:cs typeface="Arial" pitchFamily="34" charset="0"/>
              </a:rPr>
              <a:t>Identification</a:t>
            </a:r>
            <a:r>
              <a:rPr lang="cs-CZ" sz="1000" dirty="0">
                <a:latin typeface="Georgia" pitchFamily="18" charset="0"/>
                <a:cs typeface="Arial" pitchFamily="34" charset="0"/>
              </a:rPr>
              <a:t> </a:t>
            </a:r>
            <a:r>
              <a:rPr lang="cs-CZ" sz="1000" dirty="0" err="1">
                <a:latin typeface="Georgia" pitchFamily="18" charset="0"/>
                <a:cs typeface="Arial" pitchFamily="34" charset="0"/>
              </a:rPr>
              <a:t>Number</a:t>
            </a:r>
            <a:r>
              <a:rPr lang="cs-CZ" sz="1000" dirty="0">
                <a:latin typeface="Georgia" pitchFamily="18" charset="0"/>
                <a:cs typeface="Arial" pitchFamily="34" charset="0"/>
              </a:rPr>
              <a:t> and </a:t>
            </a:r>
            <a:r>
              <a:rPr lang="cs-CZ" sz="1000" dirty="0" err="1">
                <a:latin typeface="Georgia" pitchFamily="18" charset="0"/>
                <a:cs typeface="Arial" pitchFamily="34" charset="0"/>
              </a:rPr>
              <a:t>Certification</a:t>
            </a:r>
            <a:r>
              <a:rPr lang="cs-CZ" sz="1000" dirty="0">
                <a:latin typeface="Georgia" pitchFamily="18" charset="0"/>
                <a:cs typeface="Arial" pitchFamily="34" charset="0"/>
              </a:rPr>
              <a:t> (Žádost o Identifikační číslo a certifikaci daňového poplatníka)</a:t>
            </a:r>
          </a:p>
        </p:txBody>
      </p:sp>
      <p:sp>
        <p:nvSpPr>
          <p:cNvPr id="50" name="TextBox 49"/>
          <p:cNvSpPr txBox="1"/>
          <p:nvPr/>
        </p:nvSpPr>
        <p:spPr>
          <a:xfrm>
            <a:off x="6496395" y="9561511"/>
            <a:ext cx="361605" cy="216025"/>
          </a:xfrm>
          <a:prstGeom prst="rect">
            <a:avLst/>
          </a:prstGeom>
          <a:noFill/>
          <a:ln w="6350">
            <a:noFill/>
            <a:prstDash val="sysDash"/>
          </a:ln>
        </p:spPr>
        <p:txBody>
          <a:bodyPr wrap="square" lIns="36000" tIns="36000" rIns="36000" bIns="36000" rtlCol="0">
            <a:noAutofit/>
          </a:bodyPr>
          <a:lstStyle>
            <a:defPPr>
              <a:defRPr lang="en-US"/>
            </a:defPPr>
            <a:lvl1pPr indent="-274320">
              <a:defRPr sz="1000">
                <a:latin typeface="Georgia" pitchFamily="18" charset="0"/>
                <a:cs typeface="Arial" pitchFamily="34" charset="0"/>
              </a:defRPr>
            </a:lvl1pPr>
          </a:lstStyle>
          <a:p>
            <a:pPr>
              <a:lnSpc>
                <a:spcPct val="95000"/>
              </a:lnSpc>
              <a:spcAft>
                <a:spcPts val="300"/>
              </a:spcAft>
            </a:pPr>
            <a:r>
              <a:rPr lang="cs-CZ" sz="950" dirty="0"/>
              <a:t>2</a:t>
            </a:r>
          </a:p>
        </p:txBody>
      </p:sp>
      <p:cxnSp>
        <p:nvCxnSpPr>
          <p:cNvPr id="54" name="Straight Connector 53"/>
          <p:cNvCxnSpPr/>
          <p:nvPr/>
        </p:nvCxnSpPr>
        <p:spPr>
          <a:xfrm>
            <a:off x="361604" y="6033120"/>
            <a:ext cx="61347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80803" y="714678"/>
            <a:ext cx="6496394"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361604" y="775572"/>
            <a:ext cx="6134793" cy="273202"/>
          </a:xfrm>
          <a:prstGeom prst="rect">
            <a:avLst/>
          </a:prstGeom>
          <a:noFill/>
          <a:ln w="6350">
            <a:noFill/>
            <a:prstDash val="sysDash"/>
          </a:ln>
        </p:spPr>
        <p:txBody>
          <a:bodyPr wrap="square" lIns="36000" tIns="36000" rIns="36000" bIns="36000" rtlCol="0">
            <a:noAutofit/>
          </a:bodyPr>
          <a:lstStyle/>
          <a:p>
            <a:pPr indent="-274320"/>
            <a:r>
              <a:rPr lang="cs-CZ" sz="950" b="1" i="1" dirty="0">
                <a:latin typeface="Georgia" pitchFamily="18" charset="0"/>
                <a:cs typeface="Arial" pitchFamily="34" charset="0"/>
              </a:rPr>
              <a:t>Standardní případy</a:t>
            </a:r>
          </a:p>
        </p:txBody>
      </p:sp>
    </p:spTree>
    <p:custDataLst>
      <p:tags r:id="rId1"/>
    </p:custDataLst>
    <p:extLst>
      <p:ext uri="{BB962C8B-B14F-4D97-AF65-F5344CB8AC3E}">
        <p14:creationId xmlns:p14="http://schemas.microsoft.com/office/powerpoint/2010/main" val="1416196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id" hidden="1"/>
          <p:cNvGrpSpPr/>
          <p:nvPr>
            <p:custDataLst>
              <p:tags r:id="rId1"/>
            </p:custDataLst>
          </p:nvPr>
        </p:nvGrpSpPr>
        <p:grpSpPr>
          <a:xfrm>
            <a:off x="361604" y="874059"/>
            <a:ext cx="6134793" cy="8554122"/>
            <a:chOff x="530352" y="685800"/>
            <a:chExt cx="8997696" cy="6711696"/>
          </a:xfrm>
        </p:grpSpPr>
        <p:sp>
          <p:nvSpPr>
            <p:cNvPr id="3"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4"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5"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6" name="Group 600" hidden="1"/>
            <p:cNvGrpSpPr/>
            <p:nvPr userDrawn="1"/>
          </p:nvGrpSpPr>
          <p:grpSpPr>
            <a:xfrm>
              <a:off x="530352" y="6016752"/>
              <a:ext cx="8997696" cy="612648"/>
              <a:chOff x="530352" y="6016752"/>
              <a:chExt cx="8997696" cy="612648"/>
            </a:xfrm>
          </p:grpSpPr>
          <p:sp>
            <p:nvSpPr>
              <p:cNvPr id="42"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4"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7" name="Group 500" hidden="1"/>
            <p:cNvGrpSpPr/>
            <p:nvPr userDrawn="1"/>
          </p:nvGrpSpPr>
          <p:grpSpPr>
            <a:xfrm>
              <a:off x="530352" y="5257800"/>
              <a:ext cx="8997696" cy="612648"/>
              <a:chOff x="530352" y="5257800"/>
              <a:chExt cx="8997696" cy="612648"/>
            </a:xfrm>
          </p:grpSpPr>
          <p:sp>
            <p:nvSpPr>
              <p:cNvPr id="36"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8"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400" hidden="1"/>
            <p:cNvGrpSpPr/>
            <p:nvPr userDrawn="1"/>
          </p:nvGrpSpPr>
          <p:grpSpPr>
            <a:xfrm>
              <a:off x="530352" y="4498848"/>
              <a:ext cx="8997696" cy="612648"/>
              <a:chOff x="530352" y="4498848"/>
              <a:chExt cx="8997696" cy="612648"/>
            </a:xfrm>
          </p:grpSpPr>
          <p:sp>
            <p:nvSpPr>
              <p:cNvPr id="30"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2"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300" hidden="1"/>
            <p:cNvGrpSpPr/>
            <p:nvPr userDrawn="1"/>
          </p:nvGrpSpPr>
          <p:grpSpPr>
            <a:xfrm>
              <a:off x="530352" y="3730752"/>
              <a:ext cx="8997696" cy="612648"/>
              <a:chOff x="530352" y="3730752"/>
              <a:chExt cx="8997696" cy="612648"/>
            </a:xfrm>
          </p:grpSpPr>
          <p:sp>
            <p:nvSpPr>
              <p:cNvPr id="24"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6"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200" hidden="1"/>
            <p:cNvGrpSpPr/>
            <p:nvPr userDrawn="1"/>
          </p:nvGrpSpPr>
          <p:grpSpPr>
            <a:xfrm>
              <a:off x="530352" y="2971800"/>
              <a:ext cx="8997696" cy="612648"/>
              <a:chOff x="530352" y="2971800"/>
              <a:chExt cx="8997696" cy="612648"/>
            </a:xfrm>
          </p:grpSpPr>
          <p:sp>
            <p:nvSpPr>
              <p:cNvPr id="18"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0"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100" hidden="1"/>
            <p:cNvGrpSpPr/>
            <p:nvPr userDrawn="1"/>
          </p:nvGrpSpPr>
          <p:grpSpPr>
            <a:xfrm>
              <a:off x="530352" y="2212848"/>
              <a:ext cx="8997696" cy="612648"/>
              <a:chOff x="530352" y="2212848"/>
              <a:chExt cx="8997696" cy="612648"/>
            </a:xfrm>
          </p:grpSpPr>
          <p:sp>
            <p:nvSpPr>
              <p:cNvPr id="12"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48" name="TextBox 47"/>
          <p:cNvSpPr txBox="1"/>
          <p:nvPr/>
        </p:nvSpPr>
        <p:spPr>
          <a:xfrm>
            <a:off x="361601" y="992559"/>
            <a:ext cx="6134793" cy="6675849"/>
          </a:xfrm>
          <a:prstGeom prst="rect">
            <a:avLst/>
          </a:prstGeom>
          <a:noFill/>
          <a:ln w="6350">
            <a:noFill/>
            <a:prstDash val="sysDash"/>
          </a:ln>
        </p:spPr>
        <p:txBody>
          <a:bodyPr wrap="square" lIns="36000" tIns="36000" rIns="36000" bIns="36000" rtlCol="0">
            <a:noAutofit/>
          </a:bodyPr>
          <a:lstStyle/>
          <a:p>
            <a:pPr indent="-274320">
              <a:lnSpc>
                <a:spcPct val="95000"/>
              </a:lnSpc>
              <a:spcAft>
                <a:spcPts val="600"/>
              </a:spcAft>
              <a:buFont typeface="Wingdings" panose="05000000000000000000" pitchFamily="2" charset="2"/>
              <a:buAutoNum type="alphaUcParenR" startAt="2"/>
            </a:pPr>
            <a:r>
              <a:rPr lang="cs-CZ" sz="950" b="1" i="1" dirty="0">
                <a:latin typeface="Georgia" pitchFamily="18" charset="0"/>
                <a:cs typeface="Arial" pitchFamily="34" charset="0"/>
              </a:rPr>
              <a:t>Právnická osoba (PO)</a:t>
            </a:r>
          </a:p>
          <a:p>
            <a:pPr marL="228600" indent="-228600">
              <a:lnSpc>
                <a:spcPct val="95000"/>
              </a:lnSpc>
              <a:spcAft>
                <a:spcPts val="600"/>
              </a:spcAft>
              <a:buAutoNum type="arabicPeriod"/>
            </a:pPr>
            <a:r>
              <a:rPr lang="cs-CZ" sz="950" dirty="0">
                <a:latin typeface="Georgia" pitchFamily="18" charset="0"/>
                <a:cs typeface="Arial" pitchFamily="34" charset="0"/>
              </a:rPr>
              <a:t>Kolonka „</a:t>
            </a:r>
            <a:r>
              <a:rPr lang="cs-CZ" sz="950" b="1" dirty="0" err="1">
                <a:latin typeface="Georgia" pitchFamily="18" charset="0"/>
                <a:cs typeface="Arial" pitchFamily="34" charset="0"/>
              </a:rPr>
              <a:t>Name</a:t>
            </a:r>
            <a:r>
              <a:rPr lang="cs-CZ" sz="950" dirty="0">
                <a:latin typeface="Georgia" pitchFamily="18" charset="0"/>
                <a:cs typeface="Arial" pitchFamily="34" charset="0"/>
              </a:rPr>
              <a:t>“: klient vyplní název společnosti tak, jak jej pravidelně uvádí na daňové přiznání, tento název musí souhlasit s názvem na zakládací listině.</a:t>
            </a:r>
          </a:p>
          <a:p>
            <a:pPr marL="228600" indent="-228600">
              <a:spcAft>
                <a:spcPts val="600"/>
              </a:spcAft>
              <a:buAutoNum type="arabicPeriod"/>
            </a:pPr>
            <a:r>
              <a:rPr lang="cs-CZ" sz="950" dirty="0">
                <a:latin typeface="Georgia" pitchFamily="18" charset="0"/>
                <a:cs typeface="Arial" pitchFamily="34" charset="0"/>
              </a:rPr>
              <a:t>Kolonka „</a:t>
            </a:r>
            <a:r>
              <a:rPr lang="cs-CZ" sz="950" b="1" dirty="0">
                <a:latin typeface="Georgia" pitchFamily="18" charset="0"/>
                <a:cs typeface="Arial" pitchFamily="34" charset="0"/>
              </a:rPr>
              <a:t>Business </a:t>
            </a:r>
            <a:r>
              <a:rPr lang="cs-CZ" sz="950" b="1" dirty="0" err="1">
                <a:latin typeface="Georgia" pitchFamily="18" charset="0"/>
                <a:cs typeface="Arial" pitchFamily="34" charset="0"/>
              </a:rPr>
              <a:t>name</a:t>
            </a:r>
            <a:r>
              <a:rPr lang="cs-CZ" sz="950" b="1" dirty="0">
                <a:latin typeface="Georgia" pitchFamily="18" charset="0"/>
                <a:cs typeface="Arial" pitchFamily="34" charset="0"/>
              </a:rPr>
              <a:t>/</a:t>
            </a:r>
            <a:r>
              <a:rPr lang="cs-CZ" sz="950" b="1" dirty="0" err="1">
                <a:latin typeface="Georgia" pitchFamily="18" charset="0"/>
                <a:cs typeface="Arial" pitchFamily="34" charset="0"/>
              </a:rPr>
              <a:t>disregarded</a:t>
            </a:r>
            <a:r>
              <a:rPr lang="cs-CZ" sz="950" b="1" dirty="0">
                <a:latin typeface="Georgia" pitchFamily="18" charset="0"/>
                <a:cs typeface="Arial" pitchFamily="34" charset="0"/>
              </a:rPr>
              <a:t> entity </a:t>
            </a:r>
            <a:r>
              <a:rPr lang="cs-CZ" sz="950" b="1" dirty="0" err="1">
                <a:latin typeface="Georgia" pitchFamily="18" charset="0"/>
                <a:cs typeface="Arial" pitchFamily="34" charset="0"/>
              </a:rPr>
              <a:t>name</a:t>
            </a:r>
            <a:r>
              <a:rPr lang="cs-CZ" sz="950" dirty="0">
                <a:latin typeface="Georgia" pitchFamily="18" charset="0"/>
                <a:cs typeface="Arial" pitchFamily="34" charset="0"/>
              </a:rPr>
              <a:t>“: klient může vyplnit jméno, pod kterým podniká, v případě, že takové má a že se liší od jména uvedeného v kolonce „</a:t>
            </a:r>
            <a:r>
              <a:rPr lang="cs-CZ" sz="950" dirty="0" err="1">
                <a:latin typeface="Georgia" pitchFamily="18" charset="0"/>
                <a:cs typeface="Arial" pitchFamily="34" charset="0"/>
              </a:rPr>
              <a:t>Name</a:t>
            </a:r>
            <a:r>
              <a:rPr lang="cs-CZ" sz="950" dirty="0">
                <a:latin typeface="Georgia" pitchFamily="18" charset="0"/>
                <a:cs typeface="Arial" pitchFamily="34" charset="0"/>
              </a:rPr>
              <a:t>“.</a:t>
            </a:r>
          </a:p>
          <a:p>
            <a:pPr marL="228600" indent="-228600">
              <a:lnSpc>
                <a:spcPct val="95000"/>
              </a:lnSpc>
              <a:spcAft>
                <a:spcPts val="600"/>
              </a:spcAft>
              <a:buAutoNum type="arabicPeriod"/>
            </a:pPr>
            <a:r>
              <a:rPr lang="cs-CZ" sz="950" dirty="0">
                <a:latin typeface="Georgia" pitchFamily="18" charset="0"/>
                <a:cs typeface="Arial" pitchFamily="34" charset="0"/>
              </a:rPr>
              <a:t>Část „</a:t>
            </a:r>
            <a:r>
              <a:rPr lang="cs-CZ" sz="950" b="1" dirty="0" err="1">
                <a:latin typeface="Georgia" pitchFamily="18" charset="0"/>
                <a:cs typeface="Arial" pitchFamily="34" charset="0"/>
              </a:rPr>
              <a:t>Check</a:t>
            </a:r>
            <a:r>
              <a:rPr lang="cs-CZ" sz="950" b="1" dirty="0">
                <a:latin typeface="Georgia" pitchFamily="18" charset="0"/>
                <a:cs typeface="Arial" pitchFamily="34" charset="0"/>
              </a:rPr>
              <a:t> </a:t>
            </a:r>
            <a:r>
              <a:rPr lang="cs-CZ" sz="950" b="1" dirty="0" err="1">
                <a:latin typeface="Georgia" pitchFamily="18" charset="0"/>
                <a:cs typeface="Arial" pitchFamily="34" charset="0"/>
              </a:rPr>
              <a:t>appropriate</a:t>
            </a:r>
            <a:r>
              <a:rPr lang="cs-CZ" sz="950" b="1" dirty="0">
                <a:latin typeface="Georgia" pitchFamily="18" charset="0"/>
                <a:cs typeface="Arial" pitchFamily="34" charset="0"/>
              </a:rPr>
              <a:t> box </a:t>
            </a:r>
            <a:r>
              <a:rPr lang="cs-CZ" sz="950" b="1" dirty="0" err="1">
                <a:latin typeface="Georgia" pitchFamily="18" charset="0"/>
                <a:cs typeface="Arial" pitchFamily="34" charset="0"/>
              </a:rPr>
              <a:t>for</a:t>
            </a:r>
            <a:r>
              <a:rPr lang="cs-CZ" sz="950" b="1" dirty="0">
                <a:latin typeface="Georgia" pitchFamily="18" charset="0"/>
                <a:cs typeface="Arial" pitchFamily="34" charset="0"/>
              </a:rPr>
              <a:t> </a:t>
            </a:r>
            <a:r>
              <a:rPr lang="cs-CZ" sz="950" b="1" dirty="0" err="1">
                <a:latin typeface="Georgia" pitchFamily="18" charset="0"/>
                <a:cs typeface="Arial" pitchFamily="34" charset="0"/>
              </a:rPr>
              <a:t>federal</a:t>
            </a:r>
            <a:r>
              <a:rPr lang="cs-CZ" sz="950" b="1" dirty="0">
                <a:latin typeface="Georgia" pitchFamily="18" charset="0"/>
                <a:cs typeface="Arial" pitchFamily="34" charset="0"/>
              </a:rPr>
              <a:t> tax </a:t>
            </a:r>
            <a:r>
              <a:rPr lang="cs-CZ" sz="950" b="1" dirty="0" err="1">
                <a:latin typeface="Georgia" pitchFamily="18" charset="0"/>
                <a:cs typeface="Arial" pitchFamily="34" charset="0"/>
              </a:rPr>
              <a:t>classification</a:t>
            </a:r>
            <a:r>
              <a:rPr lang="cs-CZ" sz="950" dirty="0">
                <a:latin typeface="Georgia" pitchFamily="18" charset="0"/>
                <a:cs typeface="Arial" pitchFamily="34" charset="0"/>
              </a:rPr>
              <a:t>“: klient zaškrtne box dle právní formy společnosti</a:t>
            </a:r>
            <a:r>
              <a:rPr lang="en-US" sz="950" dirty="0">
                <a:latin typeface="Georgia" pitchFamily="18" charset="0"/>
                <a:cs typeface="Arial" pitchFamily="34" charset="0"/>
              </a:rPr>
              <a:t> </a:t>
            </a:r>
            <a:r>
              <a:rPr lang="cs-CZ" sz="950" dirty="0">
                <a:latin typeface="Georgia" pitchFamily="18" charset="0"/>
                <a:cs typeface="Arial" pitchFamily="34" charset="0"/>
              </a:rPr>
              <a:t>(</a:t>
            </a:r>
            <a:r>
              <a:rPr lang="cs-CZ" sz="950" u="sng" dirty="0">
                <a:latin typeface="Georgia" pitchFamily="18" charset="0"/>
                <a:cs typeface="Arial" pitchFamily="34" charset="0"/>
              </a:rPr>
              <a:t>klient zpravidla bude znát svoji právní formu</a:t>
            </a:r>
            <a:r>
              <a:rPr lang="cs-CZ" sz="950" dirty="0">
                <a:latin typeface="Georgia" pitchFamily="18" charset="0"/>
                <a:cs typeface="Arial" pitchFamily="34" charset="0"/>
              </a:rPr>
              <a:t>):</a:t>
            </a:r>
          </a:p>
          <a:p>
            <a:pPr marL="738012" lvl="1" indent="-228600">
              <a:lnSpc>
                <a:spcPct val="95000"/>
              </a:lnSpc>
              <a:spcAft>
                <a:spcPts val="600"/>
              </a:spcAft>
              <a:buFont typeface="+mj-lt"/>
              <a:buAutoNum type="alphaLcPeriod"/>
            </a:pPr>
            <a:r>
              <a:rPr lang="cs-CZ" sz="950" dirty="0">
                <a:latin typeface="Georgia" pitchFamily="18" charset="0"/>
                <a:cs typeface="Arial" pitchFamily="34" charset="0"/>
              </a:rPr>
              <a:t>C </a:t>
            </a:r>
            <a:r>
              <a:rPr lang="cs-CZ" sz="950" b="1" dirty="0" err="1">
                <a:latin typeface="Georgia" pitchFamily="18" charset="0"/>
                <a:cs typeface="Arial" pitchFamily="34" charset="0"/>
              </a:rPr>
              <a:t>Corporation</a:t>
            </a:r>
            <a:r>
              <a:rPr lang="cs-CZ" sz="950" b="1" dirty="0">
                <a:latin typeface="Georgia" pitchFamily="18" charset="0"/>
                <a:cs typeface="Arial" pitchFamily="34" charset="0"/>
              </a:rPr>
              <a:t> </a:t>
            </a:r>
            <a:r>
              <a:rPr lang="cs-CZ" sz="950" dirty="0">
                <a:latin typeface="Georgia" pitchFamily="18" charset="0"/>
                <a:cs typeface="Arial" pitchFamily="34" charset="0"/>
              </a:rPr>
              <a:t>(C) se od S </a:t>
            </a:r>
            <a:r>
              <a:rPr lang="cs-CZ" sz="950" b="1" dirty="0" err="1">
                <a:latin typeface="Georgia" pitchFamily="18" charset="0"/>
                <a:cs typeface="Arial" pitchFamily="34" charset="0"/>
              </a:rPr>
              <a:t>Corporation</a:t>
            </a:r>
            <a:r>
              <a:rPr lang="cs-CZ" sz="950" dirty="0">
                <a:latin typeface="Georgia" pitchFamily="18" charset="0"/>
                <a:cs typeface="Arial" pitchFamily="34" charset="0"/>
              </a:rPr>
              <a:t> (S) liší ve způsobu zdanění (C </a:t>
            </a:r>
            <a:r>
              <a:rPr lang="cs-CZ" sz="950" dirty="0" err="1">
                <a:latin typeface="Georgia" pitchFamily="18" charset="0"/>
                <a:cs typeface="Arial" pitchFamily="34" charset="0"/>
              </a:rPr>
              <a:t>Corporation</a:t>
            </a:r>
            <a:r>
              <a:rPr lang="cs-CZ" sz="950" dirty="0">
                <a:latin typeface="Georgia" pitchFamily="18" charset="0"/>
                <a:cs typeface="Arial" pitchFamily="34" charset="0"/>
              </a:rPr>
              <a:t> daní jak na úrovni korporátní tak na úrovni osobní – tj. vlastníci jsou právně odděleni od společnosti; u S </a:t>
            </a:r>
            <a:r>
              <a:rPr lang="cs-CZ" sz="950" dirty="0" err="1">
                <a:latin typeface="Georgia" pitchFamily="18" charset="0"/>
                <a:cs typeface="Arial" pitchFamily="34" charset="0"/>
              </a:rPr>
              <a:t>Corporation</a:t>
            </a:r>
            <a:r>
              <a:rPr lang="cs-CZ" sz="950" dirty="0">
                <a:latin typeface="Georgia" pitchFamily="18" charset="0"/>
                <a:cs typeface="Arial" pitchFamily="34" charset="0"/>
              </a:rPr>
              <a:t> nedochází ke dvojímu zdanění – tj. výnosy přechází přímo na podílníky)</a:t>
            </a:r>
          </a:p>
          <a:p>
            <a:pPr marL="738012" lvl="1" indent="-228600">
              <a:lnSpc>
                <a:spcPct val="95000"/>
              </a:lnSpc>
              <a:spcAft>
                <a:spcPts val="600"/>
              </a:spcAft>
              <a:buFont typeface="+mj-lt"/>
              <a:buAutoNum type="alphaLcPeriod"/>
            </a:pPr>
            <a:r>
              <a:rPr lang="cs-CZ" sz="950" b="1" dirty="0" err="1">
                <a:latin typeface="Georgia" pitchFamily="18" charset="0"/>
                <a:cs typeface="Arial" pitchFamily="34" charset="0"/>
              </a:rPr>
              <a:t>Partnership</a:t>
            </a:r>
            <a:r>
              <a:rPr lang="cs-CZ" sz="950" dirty="0">
                <a:latin typeface="Georgia" pitchFamily="18" charset="0"/>
                <a:cs typeface="Arial" pitchFamily="34" charset="0"/>
              </a:rPr>
              <a:t> (P) – společenství</a:t>
            </a:r>
          </a:p>
          <a:p>
            <a:pPr marL="738012" lvl="1" indent="-228600">
              <a:lnSpc>
                <a:spcPct val="95000"/>
              </a:lnSpc>
              <a:spcAft>
                <a:spcPts val="600"/>
              </a:spcAft>
              <a:buFont typeface="+mj-lt"/>
              <a:buAutoNum type="alphaLcPeriod"/>
            </a:pPr>
            <a:r>
              <a:rPr lang="cs-CZ" sz="950" b="1" dirty="0">
                <a:latin typeface="Georgia" pitchFamily="18" charset="0"/>
                <a:cs typeface="Arial" pitchFamily="34" charset="0"/>
              </a:rPr>
              <a:t>Trust/</a:t>
            </a:r>
            <a:r>
              <a:rPr lang="cs-CZ" sz="950" b="1" dirty="0" err="1">
                <a:latin typeface="Georgia" pitchFamily="18" charset="0"/>
                <a:cs typeface="Arial" pitchFamily="34" charset="0"/>
              </a:rPr>
              <a:t>estate</a:t>
            </a:r>
            <a:r>
              <a:rPr lang="cs-CZ" sz="950" dirty="0">
                <a:latin typeface="Georgia" pitchFamily="18" charset="0"/>
                <a:cs typeface="Arial" pitchFamily="34" charset="0"/>
              </a:rPr>
              <a:t> – fond</a:t>
            </a:r>
          </a:p>
          <a:p>
            <a:pPr marL="738012" lvl="1" indent="-228600">
              <a:lnSpc>
                <a:spcPct val="95000"/>
              </a:lnSpc>
              <a:spcAft>
                <a:spcPts val="600"/>
              </a:spcAft>
              <a:buFont typeface="+mj-lt"/>
              <a:buAutoNum type="alphaLcPeriod"/>
            </a:pPr>
            <a:r>
              <a:rPr lang="cs-CZ" sz="950" b="1" dirty="0">
                <a:latin typeface="Georgia" pitchFamily="18" charset="0"/>
                <a:cs typeface="Arial" pitchFamily="34" charset="0"/>
              </a:rPr>
              <a:t>Limited </a:t>
            </a:r>
            <a:r>
              <a:rPr lang="cs-CZ" sz="950" b="1" dirty="0" err="1">
                <a:latin typeface="Georgia" pitchFamily="18" charset="0"/>
                <a:cs typeface="Arial" pitchFamily="34" charset="0"/>
              </a:rPr>
              <a:t>Liability</a:t>
            </a:r>
            <a:r>
              <a:rPr lang="cs-CZ" sz="950" b="1" dirty="0">
                <a:latin typeface="Georgia" pitchFamily="18" charset="0"/>
                <a:cs typeface="Arial" pitchFamily="34" charset="0"/>
              </a:rPr>
              <a:t> </a:t>
            </a:r>
            <a:r>
              <a:rPr lang="cs-CZ" sz="950" b="1" dirty="0" err="1">
                <a:latin typeface="Georgia" pitchFamily="18" charset="0"/>
                <a:cs typeface="Arial" pitchFamily="34" charset="0"/>
              </a:rPr>
              <a:t>Company</a:t>
            </a:r>
            <a:r>
              <a:rPr lang="cs-CZ" sz="950" dirty="0">
                <a:latin typeface="Georgia" pitchFamily="18" charset="0"/>
                <a:cs typeface="Arial" pitchFamily="34" charset="0"/>
              </a:rPr>
              <a:t> – společnost s ručením omezeným (klient musí uvést bližší určení: C/S/P dle výše uvedeného)</a:t>
            </a:r>
          </a:p>
          <a:p>
            <a:pPr marL="738012" lvl="1" indent="-228600">
              <a:lnSpc>
                <a:spcPct val="95000"/>
              </a:lnSpc>
              <a:spcAft>
                <a:spcPts val="600"/>
              </a:spcAft>
              <a:buFont typeface="+mj-lt"/>
              <a:buAutoNum type="alphaLcPeriod"/>
            </a:pPr>
            <a:r>
              <a:rPr lang="cs-CZ" sz="950" b="1" dirty="0">
                <a:latin typeface="Georgia" pitchFamily="18" charset="0"/>
                <a:cs typeface="Arial" pitchFamily="34" charset="0"/>
              </a:rPr>
              <a:t>Ostatní</a:t>
            </a:r>
            <a:endParaRPr lang="cs-CZ" sz="950" dirty="0">
              <a:latin typeface="Georgia" pitchFamily="18" charset="0"/>
              <a:cs typeface="Arial" pitchFamily="34" charset="0"/>
            </a:endParaRPr>
          </a:p>
          <a:p>
            <a:pPr marL="228600" indent="-228600">
              <a:lnSpc>
                <a:spcPct val="95000"/>
              </a:lnSpc>
              <a:spcAft>
                <a:spcPts val="600"/>
              </a:spcAft>
              <a:buAutoNum type="arabicPeriod"/>
            </a:pPr>
            <a:r>
              <a:rPr lang="cs-CZ" sz="950" dirty="0">
                <a:latin typeface="Georgia" pitchFamily="18" charset="0"/>
                <a:cs typeface="Arial" pitchFamily="34" charset="0"/>
              </a:rPr>
              <a:t>Následuje adresa sídla klienta; číslo účtu může bankovní pracovník klientovi nadiktovat, tato kolonka ovšem může zůstat prázdná.</a:t>
            </a:r>
          </a:p>
          <a:p>
            <a:pPr marL="228600" indent="-228600">
              <a:lnSpc>
                <a:spcPct val="95000"/>
              </a:lnSpc>
              <a:spcAft>
                <a:spcPts val="600"/>
              </a:spcAft>
              <a:buAutoNum type="arabicPeriod"/>
            </a:pPr>
            <a:r>
              <a:rPr lang="cs-CZ" sz="950" dirty="0">
                <a:latin typeface="Georgia" pitchFamily="18" charset="0"/>
                <a:cs typeface="Arial" pitchFamily="34" charset="0"/>
              </a:rPr>
              <a:t>V pravé části „</a:t>
            </a:r>
            <a:r>
              <a:rPr lang="cs-CZ" sz="950" b="1" dirty="0" err="1">
                <a:latin typeface="Georgia" pitchFamily="18" charset="0"/>
                <a:cs typeface="Arial" pitchFamily="34" charset="0"/>
              </a:rPr>
              <a:t>Exemption</a:t>
            </a:r>
            <a:r>
              <a:rPr lang="cs-CZ" sz="950" dirty="0">
                <a:latin typeface="Georgia" pitchFamily="18" charset="0"/>
                <a:cs typeface="Arial" pitchFamily="34" charset="0"/>
              </a:rPr>
              <a:t>“: </a:t>
            </a:r>
          </a:p>
          <a:p>
            <a:pPr marL="738012" lvl="1" indent="-228600">
              <a:lnSpc>
                <a:spcPct val="95000"/>
              </a:lnSpc>
              <a:spcAft>
                <a:spcPts val="600"/>
              </a:spcAft>
              <a:buFont typeface="Wingdings" panose="05000000000000000000" pitchFamily="2" charset="2"/>
              <a:buChar char="§"/>
            </a:pPr>
            <a:r>
              <a:rPr lang="cs-CZ" sz="950" dirty="0">
                <a:latin typeface="Georgia" pitchFamily="18" charset="0"/>
                <a:cs typeface="Arial" pitchFamily="34" charset="0"/>
              </a:rPr>
              <a:t>v případě, že se na klienta vztahuje </a:t>
            </a:r>
            <a:r>
              <a:rPr lang="cs-CZ" sz="950" b="1" dirty="0">
                <a:latin typeface="Georgia" pitchFamily="18" charset="0"/>
                <a:cs typeface="Arial" pitchFamily="34" charset="0"/>
              </a:rPr>
              <a:t>výjimka ze zálohového srážení z důvodu QI</a:t>
            </a:r>
            <a:r>
              <a:rPr lang="cs-CZ" sz="950" dirty="0">
                <a:latin typeface="Georgia" pitchFamily="18" charset="0"/>
                <a:cs typeface="Arial" pitchFamily="34" charset="0"/>
              </a:rPr>
              <a:t>, vyplní do kolonky „</a:t>
            </a:r>
            <a:r>
              <a:rPr lang="cs-CZ" sz="950" dirty="0" err="1">
                <a:latin typeface="Georgia" pitchFamily="18" charset="0"/>
                <a:cs typeface="Arial" pitchFamily="34" charset="0"/>
              </a:rPr>
              <a:t>Exempt</a:t>
            </a:r>
            <a:r>
              <a:rPr lang="cs-CZ" sz="950" dirty="0">
                <a:latin typeface="Georgia" pitchFamily="18" charset="0"/>
                <a:cs typeface="Arial" pitchFamily="34" charset="0"/>
              </a:rPr>
              <a:t> </a:t>
            </a:r>
            <a:r>
              <a:rPr lang="cs-CZ" sz="950" dirty="0" err="1">
                <a:latin typeface="Georgia" pitchFamily="18" charset="0"/>
                <a:cs typeface="Arial" pitchFamily="34" charset="0"/>
              </a:rPr>
              <a:t>payee</a:t>
            </a:r>
            <a:r>
              <a:rPr lang="cs-CZ" sz="950" dirty="0">
                <a:latin typeface="Georgia" pitchFamily="18" charset="0"/>
                <a:cs typeface="Arial" pitchFamily="34" charset="0"/>
              </a:rPr>
              <a:t> </a:t>
            </a:r>
            <a:r>
              <a:rPr lang="cs-CZ" sz="950" dirty="0" err="1">
                <a:latin typeface="Georgia" pitchFamily="18" charset="0"/>
                <a:cs typeface="Arial" pitchFamily="34" charset="0"/>
              </a:rPr>
              <a:t>code</a:t>
            </a:r>
            <a:r>
              <a:rPr lang="cs-CZ" sz="950" dirty="0">
                <a:latin typeface="Georgia" pitchFamily="18" charset="0"/>
                <a:cs typeface="Arial" pitchFamily="34" charset="0"/>
              </a:rPr>
              <a:t>“ příslušný kód</a:t>
            </a:r>
          </a:p>
          <a:p>
            <a:pPr marL="738012" lvl="1" indent="-228600">
              <a:lnSpc>
                <a:spcPct val="95000"/>
              </a:lnSpc>
              <a:spcAft>
                <a:spcPts val="600"/>
              </a:spcAft>
              <a:buFont typeface="Wingdings" panose="05000000000000000000" pitchFamily="2" charset="2"/>
              <a:buChar char="§"/>
            </a:pPr>
            <a:r>
              <a:rPr lang="cs-CZ" sz="950" dirty="0">
                <a:latin typeface="Georgia" pitchFamily="18" charset="0"/>
                <a:cs typeface="Arial" pitchFamily="34" charset="0"/>
              </a:rPr>
              <a:t>v případě, že se na klienta vztahuje </a:t>
            </a:r>
            <a:r>
              <a:rPr lang="cs-CZ" sz="950" b="1" dirty="0">
                <a:latin typeface="Georgia" pitchFamily="18" charset="0"/>
                <a:cs typeface="Arial" pitchFamily="34" charset="0"/>
              </a:rPr>
              <a:t>výjimka z FATCA reportingu</a:t>
            </a:r>
            <a:r>
              <a:rPr lang="cs-CZ" sz="950" dirty="0">
                <a:latin typeface="Georgia" pitchFamily="18" charset="0"/>
                <a:cs typeface="Arial" pitchFamily="34" charset="0"/>
              </a:rPr>
              <a:t>, vyplní do kolonky „</a:t>
            </a:r>
            <a:r>
              <a:rPr lang="cs-CZ" sz="950" dirty="0" err="1">
                <a:latin typeface="Georgia" pitchFamily="18" charset="0"/>
                <a:cs typeface="Arial" pitchFamily="34" charset="0"/>
              </a:rPr>
              <a:t>Exemption</a:t>
            </a:r>
            <a:r>
              <a:rPr lang="cs-CZ" sz="950" dirty="0">
                <a:latin typeface="Georgia" pitchFamily="18" charset="0"/>
                <a:cs typeface="Arial" pitchFamily="34" charset="0"/>
              </a:rPr>
              <a:t> </a:t>
            </a:r>
            <a:r>
              <a:rPr lang="cs-CZ" sz="950" dirty="0" err="1">
                <a:latin typeface="Georgia" pitchFamily="18" charset="0"/>
                <a:cs typeface="Arial" pitchFamily="34" charset="0"/>
              </a:rPr>
              <a:t>from</a:t>
            </a:r>
            <a:r>
              <a:rPr lang="cs-CZ" sz="950" dirty="0">
                <a:latin typeface="Georgia" pitchFamily="18" charset="0"/>
                <a:cs typeface="Arial" pitchFamily="34" charset="0"/>
              </a:rPr>
              <a:t> FATCA reporting </a:t>
            </a:r>
            <a:r>
              <a:rPr lang="cs-CZ" sz="950" dirty="0" err="1">
                <a:latin typeface="Georgia" pitchFamily="18" charset="0"/>
                <a:cs typeface="Arial" pitchFamily="34" charset="0"/>
              </a:rPr>
              <a:t>code</a:t>
            </a:r>
            <a:r>
              <a:rPr lang="cs-CZ" sz="950" dirty="0">
                <a:latin typeface="Georgia" pitchFamily="18" charset="0"/>
                <a:cs typeface="Arial" pitchFamily="34" charset="0"/>
              </a:rPr>
              <a:t>“ příslušný kód</a:t>
            </a:r>
          </a:p>
          <a:p>
            <a:pPr marL="738012" lvl="1" indent="-228600">
              <a:lnSpc>
                <a:spcPct val="95000"/>
              </a:lnSpc>
              <a:spcAft>
                <a:spcPts val="600"/>
              </a:spcAft>
              <a:buFont typeface="Wingdings" panose="05000000000000000000" pitchFamily="2" charset="2"/>
              <a:buChar char="§"/>
            </a:pPr>
            <a:r>
              <a:rPr lang="cs-CZ" sz="950" u="sng" dirty="0">
                <a:latin typeface="Georgia" pitchFamily="18" charset="0"/>
                <a:cs typeface="Arial" pitchFamily="34" charset="0"/>
              </a:rPr>
              <a:t>klient bude zpravidla vědět, je-li osvobozen, a bude znát svůj kód</a:t>
            </a:r>
            <a:endParaRPr lang="cs-CZ" sz="950" dirty="0">
              <a:latin typeface="Georgia" pitchFamily="18" charset="0"/>
              <a:cs typeface="Arial" pitchFamily="34" charset="0"/>
            </a:endParaRPr>
          </a:p>
          <a:p>
            <a:pPr marL="228600" indent="-228600">
              <a:lnSpc>
                <a:spcPct val="95000"/>
              </a:lnSpc>
              <a:spcAft>
                <a:spcPts val="600"/>
              </a:spcAft>
              <a:buAutoNum type="arabicPeriod"/>
            </a:pPr>
            <a:r>
              <a:rPr lang="cs-CZ" sz="950" dirty="0">
                <a:latin typeface="Georgia" pitchFamily="18" charset="0"/>
                <a:cs typeface="Arial" pitchFamily="34" charset="0"/>
              </a:rPr>
              <a:t>Kolonka „</a:t>
            </a:r>
            <a:r>
              <a:rPr lang="cs-CZ" sz="950" b="1" dirty="0" err="1">
                <a:latin typeface="Georgia" pitchFamily="18" charset="0"/>
                <a:cs typeface="Arial" pitchFamily="34" charset="0"/>
              </a:rPr>
              <a:t>Requestor‘s</a:t>
            </a:r>
            <a:r>
              <a:rPr lang="cs-CZ" sz="950" b="1" dirty="0">
                <a:latin typeface="Georgia" pitchFamily="18" charset="0"/>
                <a:cs typeface="Arial" pitchFamily="34" charset="0"/>
              </a:rPr>
              <a:t> </a:t>
            </a:r>
            <a:r>
              <a:rPr lang="cs-CZ" sz="950" b="1" dirty="0" err="1">
                <a:latin typeface="Georgia" pitchFamily="18" charset="0"/>
                <a:cs typeface="Arial" pitchFamily="34" charset="0"/>
              </a:rPr>
              <a:t>name</a:t>
            </a:r>
            <a:r>
              <a:rPr lang="cs-CZ" sz="950" dirty="0">
                <a:latin typeface="Georgia" pitchFamily="18" charset="0"/>
                <a:cs typeface="Arial" pitchFamily="34" charset="0"/>
              </a:rPr>
              <a:t>“: mělo by být </a:t>
            </a:r>
            <a:r>
              <a:rPr lang="cs-CZ" sz="950" dirty="0" err="1">
                <a:latin typeface="Georgia" pitchFamily="18" charset="0"/>
                <a:cs typeface="Arial" pitchFamily="34" charset="0"/>
              </a:rPr>
              <a:t>předvyplněno</a:t>
            </a:r>
            <a:r>
              <a:rPr lang="cs-CZ" sz="950" dirty="0">
                <a:latin typeface="Georgia" pitchFamily="18" charset="0"/>
                <a:cs typeface="Arial" pitchFamily="34" charset="0"/>
              </a:rPr>
              <a:t> ze strany UCB, může případně zůstat nevyplněné.</a:t>
            </a:r>
          </a:p>
          <a:p>
            <a:pPr>
              <a:lnSpc>
                <a:spcPct val="95000"/>
              </a:lnSpc>
              <a:spcAft>
                <a:spcPts val="600"/>
              </a:spcAft>
            </a:pPr>
            <a:endParaRPr lang="cs-CZ" sz="950" dirty="0">
              <a:latin typeface="Georgia" pitchFamily="18" charset="0"/>
              <a:cs typeface="Arial" pitchFamily="34" charset="0"/>
            </a:endParaRPr>
          </a:p>
          <a:p>
            <a:pPr>
              <a:lnSpc>
                <a:spcPct val="95000"/>
              </a:lnSpc>
              <a:spcAft>
                <a:spcPts val="600"/>
              </a:spcAft>
            </a:pPr>
            <a:r>
              <a:rPr lang="cs-CZ" sz="950" b="1" i="1" dirty="0">
                <a:latin typeface="Georgia" pitchFamily="18" charset="0"/>
                <a:cs typeface="Arial" pitchFamily="34" charset="0"/>
              </a:rPr>
              <a:t>PART I.</a:t>
            </a:r>
            <a:r>
              <a:rPr lang="cs-CZ" sz="950" dirty="0">
                <a:latin typeface="Georgia" pitchFamily="18" charset="0"/>
                <a:cs typeface="Arial" pitchFamily="34" charset="0"/>
              </a:rPr>
              <a:t>: klient vyplní spodní část – „</a:t>
            </a:r>
            <a:r>
              <a:rPr lang="cs-CZ" sz="950" b="1" dirty="0" err="1">
                <a:latin typeface="Georgia" pitchFamily="18" charset="0"/>
                <a:cs typeface="Arial" pitchFamily="34" charset="0"/>
              </a:rPr>
              <a:t>Employer</a:t>
            </a:r>
            <a:r>
              <a:rPr lang="cs-CZ" sz="950" b="1" dirty="0">
                <a:latin typeface="Georgia" pitchFamily="18" charset="0"/>
                <a:cs typeface="Arial" pitchFamily="34" charset="0"/>
              </a:rPr>
              <a:t> </a:t>
            </a:r>
            <a:r>
              <a:rPr lang="cs-CZ" sz="950" b="1" dirty="0" err="1">
                <a:latin typeface="Georgia" pitchFamily="18" charset="0"/>
                <a:cs typeface="Arial" pitchFamily="34" charset="0"/>
              </a:rPr>
              <a:t>Identification</a:t>
            </a:r>
            <a:r>
              <a:rPr lang="cs-CZ" sz="950" b="1" dirty="0">
                <a:latin typeface="Georgia" pitchFamily="18" charset="0"/>
                <a:cs typeface="Arial" pitchFamily="34" charset="0"/>
              </a:rPr>
              <a:t> </a:t>
            </a:r>
            <a:r>
              <a:rPr lang="cs-CZ" sz="950" b="1" dirty="0" err="1">
                <a:latin typeface="Georgia" pitchFamily="18" charset="0"/>
                <a:cs typeface="Arial" pitchFamily="34" charset="0"/>
              </a:rPr>
              <a:t>Number</a:t>
            </a:r>
            <a:r>
              <a:rPr lang="cs-CZ" sz="950" dirty="0">
                <a:latin typeface="Georgia" pitchFamily="18" charset="0"/>
                <a:cs typeface="Arial" pitchFamily="34" charset="0"/>
              </a:rPr>
              <a:t>“ (EIN), jedná se o daňové identifikační číslo pro právnické osoby.</a:t>
            </a:r>
          </a:p>
          <a:p>
            <a:pPr>
              <a:lnSpc>
                <a:spcPct val="95000"/>
              </a:lnSpc>
              <a:spcAft>
                <a:spcPts val="600"/>
              </a:spcAft>
            </a:pPr>
            <a:r>
              <a:rPr lang="cs-CZ" sz="950" b="1" i="1" dirty="0">
                <a:latin typeface="Georgia" pitchFamily="18" charset="0"/>
                <a:cs typeface="Arial" pitchFamily="34" charset="0"/>
              </a:rPr>
              <a:t>PART II</a:t>
            </a:r>
            <a:r>
              <a:rPr lang="cs-CZ" sz="950" i="1" dirty="0">
                <a:latin typeface="Georgia" pitchFamily="18" charset="0"/>
                <a:cs typeface="Arial" pitchFamily="34" charset="0"/>
              </a:rPr>
              <a:t>.</a:t>
            </a:r>
            <a:r>
              <a:rPr lang="cs-CZ" sz="950" dirty="0">
                <a:latin typeface="Georgia" pitchFamily="18" charset="0"/>
                <a:cs typeface="Arial" pitchFamily="34" charset="0"/>
              </a:rPr>
              <a:t>: klient prohlašuje, že </a:t>
            </a:r>
          </a:p>
          <a:p>
            <a:pPr marL="738012" lvl="1" indent="-228600">
              <a:lnSpc>
                <a:spcPct val="95000"/>
              </a:lnSpc>
              <a:spcAft>
                <a:spcPts val="600"/>
              </a:spcAft>
              <a:buFont typeface="+mj-lt"/>
              <a:buAutoNum type="alphaLcPeriod"/>
            </a:pPr>
            <a:r>
              <a:rPr lang="cs-CZ" sz="950" dirty="0">
                <a:latin typeface="Georgia" pitchFamily="18" charset="0"/>
                <a:cs typeface="Arial" pitchFamily="34" charset="0"/>
              </a:rPr>
              <a:t>Výše uvedené daňové číslo je správné (bod 1)</a:t>
            </a:r>
          </a:p>
          <a:p>
            <a:pPr marL="738012" lvl="1" indent="-228600">
              <a:lnSpc>
                <a:spcPct val="95000"/>
              </a:lnSpc>
              <a:spcAft>
                <a:spcPts val="600"/>
              </a:spcAft>
              <a:buFont typeface="+mj-lt"/>
              <a:buAutoNum type="alphaLcPeriod"/>
            </a:pPr>
            <a:r>
              <a:rPr lang="cs-CZ" sz="950" dirty="0">
                <a:latin typeface="Georgia" pitchFamily="18" charset="0"/>
                <a:cs typeface="Arial" pitchFamily="34" charset="0"/>
              </a:rPr>
              <a:t>Na klienta není v současnosti uplatňováno zálohové srážení (</a:t>
            </a:r>
            <a:r>
              <a:rPr lang="cs-CZ" sz="950" dirty="0" err="1">
                <a:latin typeface="Georgia" pitchFamily="18" charset="0"/>
                <a:cs typeface="Arial" pitchFamily="34" charset="0"/>
              </a:rPr>
              <a:t>backup</a:t>
            </a:r>
            <a:r>
              <a:rPr lang="cs-CZ" sz="950" dirty="0">
                <a:latin typeface="Georgia" pitchFamily="18" charset="0"/>
                <a:cs typeface="Arial" pitchFamily="34" charset="0"/>
              </a:rPr>
              <a:t> </a:t>
            </a:r>
            <a:r>
              <a:rPr lang="cs-CZ" sz="950" dirty="0" err="1">
                <a:latin typeface="Georgia" pitchFamily="18" charset="0"/>
                <a:cs typeface="Arial" pitchFamily="34" charset="0"/>
              </a:rPr>
              <a:t>withholding</a:t>
            </a:r>
            <a:r>
              <a:rPr lang="cs-CZ" sz="950" dirty="0">
                <a:latin typeface="Georgia" pitchFamily="18" charset="0"/>
                <a:cs typeface="Arial" pitchFamily="34" charset="0"/>
              </a:rPr>
              <a:t>) – pokud je na klienta uplatňováno, je potřeba tento bod škrtnout (bod 2)</a:t>
            </a:r>
          </a:p>
          <a:p>
            <a:pPr marL="738012" lvl="1" indent="-228600">
              <a:lnSpc>
                <a:spcPct val="95000"/>
              </a:lnSpc>
              <a:spcAft>
                <a:spcPts val="600"/>
              </a:spcAft>
              <a:buFont typeface="+mj-lt"/>
              <a:buAutoNum type="alphaLcPeriod"/>
            </a:pPr>
            <a:r>
              <a:rPr lang="cs-CZ" sz="950" dirty="0">
                <a:latin typeface="Georgia" pitchFamily="18" charset="0"/>
                <a:cs typeface="Arial" pitchFamily="34" charset="0"/>
              </a:rPr>
              <a:t>Je americkým občanem nebo americkým daňovým rezidentem (bod 3)</a:t>
            </a:r>
          </a:p>
          <a:p>
            <a:pPr marL="738012" lvl="1" indent="-228600">
              <a:lnSpc>
                <a:spcPct val="95000"/>
              </a:lnSpc>
              <a:spcAft>
                <a:spcPts val="600"/>
              </a:spcAft>
              <a:buFont typeface="+mj-lt"/>
              <a:buAutoNum type="alphaLcPeriod"/>
            </a:pPr>
            <a:r>
              <a:rPr lang="cs-CZ" sz="950" dirty="0">
                <a:latin typeface="Georgia" pitchFamily="18" charset="0"/>
                <a:cs typeface="Arial" pitchFamily="34" charset="0"/>
              </a:rPr>
              <a:t>Správně vyplnil kód pro výjimku z FATCA reportingu (bod 4)</a:t>
            </a:r>
          </a:p>
          <a:p>
            <a:pPr marL="0" lvl="1">
              <a:lnSpc>
                <a:spcPct val="95000"/>
              </a:lnSpc>
              <a:spcAft>
                <a:spcPts val="600"/>
              </a:spcAft>
            </a:pPr>
            <a:r>
              <a:rPr lang="cs-CZ" sz="950" dirty="0">
                <a:latin typeface="Georgia" pitchFamily="18" charset="0"/>
                <a:cs typeface="Arial" pitchFamily="34" charset="0"/>
              </a:rPr>
              <a:t>Klient zakončí vyplňování formuláře vlastnoručním podpisem do kolonky „</a:t>
            </a:r>
            <a:r>
              <a:rPr lang="cs-CZ" sz="950" b="1" dirty="0" err="1">
                <a:latin typeface="Georgia" pitchFamily="18" charset="0"/>
                <a:cs typeface="Arial" pitchFamily="34" charset="0"/>
              </a:rPr>
              <a:t>Signature</a:t>
            </a:r>
            <a:r>
              <a:rPr lang="cs-CZ" sz="950" b="1" dirty="0">
                <a:latin typeface="Georgia" pitchFamily="18" charset="0"/>
                <a:cs typeface="Arial" pitchFamily="34" charset="0"/>
              </a:rPr>
              <a:t> </a:t>
            </a:r>
            <a:r>
              <a:rPr lang="cs-CZ" sz="950" b="1" dirty="0" err="1">
                <a:latin typeface="Georgia" pitchFamily="18" charset="0"/>
                <a:cs typeface="Arial" pitchFamily="34" charset="0"/>
              </a:rPr>
              <a:t>of</a:t>
            </a:r>
            <a:r>
              <a:rPr lang="cs-CZ" sz="950" b="1" dirty="0">
                <a:latin typeface="Georgia" pitchFamily="18" charset="0"/>
                <a:cs typeface="Arial" pitchFamily="34" charset="0"/>
              </a:rPr>
              <a:t> U.S. Person</a:t>
            </a:r>
            <a:r>
              <a:rPr lang="cs-CZ" sz="950" dirty="0">
                <a:latin typeface="Georgia" pitchFamily="18" charset="0"/>
                <a:cs typeface="Arial" pitchFamily="34" charset="0"/>
              </a:rPr>
              <a:t>“ a vepsáním aktuálního data do kolonky „</a:t>
            </a:r>
            <a:r>
              <a:rPr lang="cs-CZ" sz="950" b="1" dirty="0" err="1">
                <a:latin typeface="Georgia" pitchFamily="18" charset="0"/>
                <a:cs typeface="Arial" pitchFamily="34" charset="0"/>
              </a:rPr>
              <a:t>Date</a:t>
            </a:r>
            <a:r>
              <a:rPr lang="cs-CZ" sz="950" dirty="0">
                <a:latin typeface="Georgia" pitchFamily="18" charset="0"/>
                <a:cs typeface="Arial" pitchFamily="34" charset="0"/>
              </a:rPr>
              <a:t>“.</a:t>
            </a:r>
          </a:p>
        </p:txBody>
      </p:sp>
      <p:sp>
        <p:nvSpPr>
          <p:cNvPr id="53" name="TextBox 52"/>
          <p:cNvSpPr txBox="1"/>
          <p:nvPr/>
        </p:nvSpPr>
        <p:spPr>
          <a:xfrm>
            <a:off x="6496395" y="9561511"/>
            <a:ext cx="361605" cy="216025"/>
          </a:xfrm>
          <a:prstGeom prst="rect">
            <a:avLst/>
          </a:prstGeom>
          <a:noFill/>
          <a:ln w="6350">
            <a:noFill/>
            <a:prstDash val="sysDash"/>
          </a:ln>
        </p:spPr>
        <p:txBody>
          <a:bodyPr wrap="square" lIns="36000" tIns="36000" rIns="36000" bIns="36000" rtlCol="0">
            <a:noAutofit/>
          </a:bodyPr>
          <a:lstStyle/>
          <a:p>
            <a:pPr indent="-274320"/>
            <a:r>
              <a:rPr lang="cs-CZ" sz="950" dirty="0">
                <a:latin typeface="Georgia" pitchFamily="18" charset="0"/>
                <a:cs typeface="Arial" pitchFamily="34" charset="0"/>
              </a:rPr>
              <a:t>3</a:t>
            </a:r>
            <a:endParaRPr lang="en-GB" sz="950" dirty="0">
              <a:latin typeface="Georgia" pitchFamily="18" charset="0"/>
              <a:cs typeface="Arial" pitchFamily="34" charset="0"/>
            </a:endParaRPr>
          </a:p>
        </p:txBody>
      </p:sp>
      <p:sp>
        <p:nvSpPr>
          <p:cNvPr id="54" name="TextBox 53"/>
          <p:cNvSpPr txBox="1"/>
          <p:nvPr/>
        </p:nvSpPr>
        <p:spPr>
          <a:xfrm>
            <a:off x="361604" y="285245"/>
            <a:ext cx="6134793" cy="429433"/>
          </a:xfrm>
          <a:prstGeom prst="rect">
            <a:avLst/>
          </a:prstGeom>
          <a:noFill/>
          <a:ln w="6350">
            <a:noFill/>
            <a:prstDash val="sysDash"/>
          </a:ln>
        </p:spPr>
        <p:txBody>
          <a:bodyPr wrap="square" lIns="36000" tIns="36000" rIns="36000" bIns="36000" rtlCol="0" anchor="ctr">
            <a:noAutofit/>
          </a:bodyPr>
          <a:lstStyle/>
          <a:p>
            <a:pPr indent="-274320" algn="ctr">
              <a:spcAft>
                <a:spcPts val="600"/>
              </a:spcAft>
            </a:pPr>
            <a:r>
              <a:rPr lang="cs-CZ" sz="1000" b="1" i="1" dirty="0">
                <a:latin typeface="Georgia" pitchFamily="18" charset="0"/>
                <a:cs typeface="Arial" pitchFamily="34" charset="0"/>
              </a:rPr>
              <a:t>Podpora pro vyplnění formuláře W-9</a:t>
            </a:r>
            <a:r>
              <a:rPr lang="cs-CZ" sz="1000" dirty="0">
                <a:latin typeface="Georgia" pitchFamily="18" charset="0"/>
                <a:cs typeface="Arial" pitchFamily="34" charset="0"/>
              </a:rPr>
              <a:t>: </a:t>
            </a:r>
            <a:r>
              <a:rPr lang="cs-CZ" sz="1000" dirty="0" err="1">
                <a:latin typeface="Georgia" pitchFamily="18" charset="0"/>
                <a:cs typeface="Arial" pitchFamily="34" charset="0"/>
              </a:rPr>
              <a:t>Request</a:t>
            </a:r>
            <a:r>
              <a:rPr lang="cs-CZ" sz="1000" dirty="0">
                <a:latin typeface="Georgia" pitchFamily="18" charset="0"/>
                <a:cs typeface="Arial" pitchFamily="34" charset="0"/>
              </a:rPr>
              <a:t> </a:t>
            </a:r>
            <a:r>
              <a:rPr lang="cs-CZ" sz="1000" dirty="0" err="1">
                <a:latin typeface="Georgia" pitchFamily="18" charset="0"/>
                <a:cs typeface="Arial" pitchFamily="34" charset="0"/>
              </a:rPr>
              <a:t>for</a:t>
            </a:r>
            <a:r>
              <a:rPr lang="cs-CZ" sz="1000" dirty="0">
                <a:latin typeface="Georgia" pitchFamily="18" charset="0"/>
                <a:cs typeface="Arial" pitchFamily="34" charset="0"/>
              </a:rPr>
              <a:t> </a:t>
            </a:r>
            <a:r>
              <a:rPr lang="cs-CZ" sz="1000" dirty="0" err="1">
                <a:latin typeface="Georgia" pitchFamily="18" charset="0"/>
                <a:cs typeface="Arial" pitchFamily="34" charset="0"/>
              </a:rPr>
              <a:t>Taxpayer</a:t>
            </a:r>
            <a:r>
              <a:rPr lang="cs-CZ" sz="1000" dirty="0">
                <a:latin typeface="Georgia" pitchFamily="18" charset="0"/>
                <a:cs typeface="Arial" pitchFamily="34" charset="0"/>
              </a:rPr>
              <a:t> </a:t>
            </a:r>
            <a:r>
              <a:rPr lang="cs-CZ" sz="1000" dirty="0" err="1">
                <a:latin typeface="Georgia" pitchFamily="18" charset="0"/>
                <a:cs typeface="Arial" pitchFamily="34" charset="0"/>
              </a:rPr>
              <a:t>Identification</a:t>
            </a:r>
            <a:r>
              <a:rPr lang="cs-CZ" sz="1000" dirty="0">
                <a:latin typeface="Georgia" pitchFamily="18" charset="0"/>
                <a:cs typeface="Arial" pitchFamily="34" charset="0"/>
              </a:rPr>
              <a:t> </a:t>
            </a:r>
            <a:r>
              <a:rPr lang="cs-CZ" sz="1000" dirty="0" err="1">
                <a:latin typeface="Georgia" pitchFamily="18" charset="0"/>
                <a:cs typeface="Arial" pitchFamily="34" charset="0"/>
              </a:rPr>
              <a:t>Number</a:t>
            </a:r>
            <a:r>
              <a:rPr lang="cs-CZ" sz="1000" dirty="0">
                <a:latin typeface="Georgia" pitchFamily="18" charset="0"/>
                <a:cs typeface="Arial" pitchFamily="34" charset="0"/>
              </a:rPr>
              <a:t> and </a:t>
            </a:r>
            <a:r>
              <a:rPr lang="cs-CZ" sz="1000" dirty="0" err="1">
                <a:latin typeface="Georgia" pitchFamily="18" charset="0"/>
                <a:cs typeface="Arial" pitchFamily="34" charset="0"/>
              </a:rPr>
              <a:t>Certification</a:t>
            </a:r>
            <a:r>
              <a:rPr lang="cs-CZ" sz="1000" dirty="0">
                <a:latin typeface="Georgia" pitchFamily="18" charset="0"/>
                <a:cs typeface="Arial" pitchFamily="34" charset="0"/>
              </a:rPr>
              <a:t> (Žádost o Identifikační číslo a certifikaci daňového poplatníka)</a:t>
            </a:r>
            <a:endParaRPr lang="en-GB" sz="1000" dirty="0">
              <a:latin typeface="Georgia" pitchFamily="18" charset="0"/>
              <a:cs typeface="Arial" pitchFamily="34" charset="0"/>
            </a:endParaRPr>
          </a:p>
        </p:txBody>
      </p:sp>
      <p:cxnSp>
        <p:nvCxnSpPr>
          <p:cNvPr id="56" name="Straight Connector 55"/>
          <p:cNvCxnSpPr/>
          <p:nvPr/>
        </p:nvCxnSpPr>
        <p:spPr>
          <a:xfrm>
            <a:off x="180803" y="714678"/>
            <a:ext cx="6496394" cy="0"/>
          </a:xfrm>
          <a:prstGeom prst="line">
            <a:avLst/>
          </a:prstGeom>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361604" y="775572"/>
            <a:ext cx="6134793" cy="273202"/>
          </a:xfrm>
          <a:prstGeom prst="rect">
            <a:avLst/>
          </a:prstGeom>
          <a:noFill/>
          <a:ln w="6350">
            <a:noFill/>
            <a:prstDash val="sysDash"/>
          </a:ln>
        </p:spPr>
        <p:txBody>
          <a:bodyPr wrap="square" lIns="36000" tIns="36000" rIns="36000" bIns="36000" rtlCol="0">
            <a:noAutofit/>
          </a:bodyPr>
          <a:lstStyle/>
          <a:p>
            <a:pPr indent="-274320"/>
            <a:r>
              <a:rPr lang="cs-CZ" sz="950" b="1" i="1" dirty="0">
                <a:latin typeface="Georgia" pitchFamily="18" charset="0"/>
                <a:cs typeface="Arial" pitchFamily="34" charset="0"/>
              </a:rPr>
              <a:t>Standardní případy</a:t>
            </a:r>
          </a:p>
        </p:txBody>
      </p:sp>
    </p:spTree>
    <p:extLst>
      <p:ext uri="{BB962C8B-B14F-4D97-AF65-F5344CB8AC3E}">
        <p14:creationId xmlns:p14="http://schemas.microsoft.com/office/powerpoint/2010/main" val="1911991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id" hidden="1"/>
          <p:cNvGrpSpPr/>
          <p:nvPr>
            <p:custDataLst>
              <p:tags r:id="rId1"/>
            </p:custDataLst>
          </p:nvPr>
        </p:nvGrpSpPr>
        <p:grpSpPr>
          <a:xfrm>
            <a:off x="361604" y="874059"/>
            <a:ext cx="6134793" cy="8554122"/>
            <a:chOff x="530352" y="685800"/>
            <a:chExt cx="8997696" cy="6711696"/>
          </a:xfrm>
        </p:grpSpPr>
        <p:sp>
          <p:nvSpPr>
            <p:cNvPr id="3"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4"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5"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6" name="Group 600" hidden="1"/>
            <p:cNvGrpSpPr/>
            <p:nvPr userDrawn="1"/>
          </p:nvGrpSpPr>
          <p:grpSpPr>
            <a:xfrm>
              <a:off x="530352" y="6016752"/>
              <a:ext cx="8997696" cy="612648"/>
              <a:chOff x="530352" y="6016752"/>
              <a:chExt cx="8997696" cy="612648"/>
            </a:xfrm>
          </p:grpSpPr>
          <p:sp>
            <p:nvSpPr>
              <p:cNvPr id="42"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4"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7" name="Group 500" hidden="1"/>
            <p:cNvGrpSpPr/>
            <p:nvPr userDrawn="1"/>
          </p:nvGrpSpPr>
          <p:grpSpPr>
            <a:xfrm>
              <a:off x="530352" y="5257800"/>
              <a:ext cx="8997696" cy="612648"/>
              <a:chOff x="530352" y="5257800"/>
              <a:chExt cx="8997696" cy="612648"/>
            </a:xfrm>
          </p:grpSpPr>
          <p:sp>
            <p:nvSpPr>
              <p:cNvPr id="36"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8"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400" hidden="1"/>
            <p:cNvGrpSpPr/>
            <p:nvPr userDrawn="1"/>
          </p:nvGrpSpPr>
          <p:grpSpPr>
            <a:xfrm>
              <a:off x="530352" y="4498848"/>
              <a:ext cx="8997696" cy="612648"/>
              <a:chOff x="530352" y="4498848"/>
              <a:chExt cx="8997696" cy="612648"/>
            </a:xfrm>
          </p:grpSpPr>
          <p:sp>
            <p:nvSpPr>
              <p:cNvPr id="30"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2"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300" hidden="1"/>
            <p:cNvGrpSpPr/>
            <p:nvPr userDrawn="1"/>
          </p:nvGrpSpPr>
          <p:grpSpPr>
            <a:xfrm>
              <a:off x="530352" y="3730752"/>
              <a:ext cx="8997696" cy="612648"/>
              <a:chOff x="530352" y="3730752"/>
              <a:chExt cx="8997696" cy="612648"/>
            </a:xfrm>
          </p:grpSpPr>
          <p:sp>
            <p:nvSpPr>
              <p:cNvPr id="24"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6"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200" hidden="1"/>
            <p:cNvGrpSpPr/>
            <p:nvPr userDrawn="1"/>
          </p:nvGrpSpPr>
          <p:grpSpPr>
            <a:xfrm>
              <a:off x="530352" y="2971800"/>
              <a:ext cx="8997696" cy="612648"/>
              <a:chOff x="530352" y="2971800"/>
              <a:chExt cx="8997696" cy="612648"/>
            </a:xfrm>
          </p:grpSpPr>
          <p:sp>
            <p:nvSpPr>
              <p:cNvPr id="18"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0"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100" hidden="1"/>
            <p:cNvGrpSpPr/>
            <p:nvPr userDrawn="1"/>
          </p:nvGrpSpPr>
          <p:grpSpPr>
            <a:xfrm>
              <a:off x="530352" y="2212848"/>
              <a:ext cx="8997696" cy="612648"/>
              <a:chOff x="530352" y="2212848"/>
              <a:chExt cx="8997696" cy="612648"/>
            </a:xfrm>
          </p:grpSpPr>
          <p:sp>
            <p:nvSpPr>
              <p:cNvPr id="12"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48" name="TextBox 47"/>
          <p:cNvSpPr txBox="1"/>
          <p:nvPr/>
        </p:nvSpPr>
        <p:spPr>
          <a:xfrm>
            <a:off x="361604" y="285245"/>
            <a:ext cx="6134793" cy="429433"/>
          </a:xfrm>
          <a:prstGeom prst="rect">
            <a:avLst/>
          </a:prstGeom>
          <a:noFill/>
          <a:ln w="6350">
            <a:noFill/>
            <a:prstDash val="sysDash"/>
          </a:ln>
        </p:spPr>
        <p:txBody>
          <a:bodyPr wrap="square" lIns="36000" tIns="36000" rIns="36000" bIns="36000" rtlCol="0" anchor="ctr">
            <a:noAutofit/>
          </a:bodyPr>
          <a:lstStyle/>
          <a:p>
            <a:pPr indent="-274320" algn="ctr">
              <a:spcAft>
                <a:spcPts val="600"/>
              </a:spcAft>
            </a:pPr>
            <a:r>
              <a:rPr lang="cs-CZ" sz="1000" b="1" i="1" dirty="0">
                <a:latin typeface="Georgia" pitchFamily="18" charset="0"/>
                <a:cs typeface="Arial" pitchFamily="34" charset="0"/>
              </a:rPr>
              <a:t>Podpora pro vyplnění formuláře W-9</a:t>
            </a:r>
            <a:r>
              <a:rPr lang="cs-CZ" sz="1000" dirty="0">
                <a:latin typeface="Georgia" pitchFamily="18" charset="0"/>
                <a:cs typeface="Arial" pitchFamily="34" charset="0"/>
              </a:rPr>
              <a:t>: </a:t>
            </a:r>
            <a:r>
              <a:rPr lang="cs-CZ" sz="1000" dirty="0" err="1">
                <a:latin typeface="Georgia" pitchFamily="18" charset="0"/>
                <a:cs typeface="Arial" pitchFamily="34" charset="0"/>
              </a:rPr>
              <a:t>Request</a:t>
            </a:r>
            <a:r>
              <a:rPr lang="cs-CZ" sz="1000" dirty="0">
                <a:latin typeface="Georgia" pitchFamily="18" charset="0"/>
                <a:cs typeface="Arial" pitchFamily="34" charset="0"/>
              </a:rPr>
              <a:t> </a:t>
            </a:r>
            <a:r>
              <a:rPr lang="cs-CZ" sz="1000" dirty="0" err="1">
                <a:latin typeface="Georgia" pitchFamily="18" charset="0"/>
                <a:cs typeface="Arial" pitchFamily="34" charset="0"/>
              </a:rPr>
              <a:t>for</a:t>
            </a:r>
            <a:r>
              <a:rPr lang="cs-CZ" sz="1000" dirty="0">
                <a:latin typeface="Georgia" pitchFamily="18" charset="0"/>
                <a:cs typeface="Arial" pitchFamily="34" charset="0"/>
              </a:rPr>
              <a:t> </a:t>
            </a:r>
            <a:r>
              <a:rPr lang="cs-CZ" sz="1000" dirty="0" err="1">
                <a:latin typeface="Georgia" pitchFamily="18" charset="0"/>
                <a:cs typeface="Arial" pitchFamily="34" charset="0"/>
              </a:rPr>
              <a:t>Taxpayer</a:t>
            </a:r>
            <a:r>
              <a:rPr lang="cs-CZ" sz="1000" dirty="0">
                <a:latin typeface="Georgia" pitchFamily="18" charset="0"/>
                <a:cs typeface="Arial" pitchFamily="34" charset="0"/>
              </a:rPr>
              <a:t> </a:t>
            </a:r>
            <a:r>
              <a:rPr lang="cs-CZ" sz="1000" dirty="0" err="1">
                <a:latin typeface="Georgia" pitchFamily="18" charset="0"/>
                <a:cs typeface="Arial" pitchFamily="34" charset="0"/>
              </a:rPr>
              <a:t>Identification</a:t>
            </a:r>
            <a:r>
              <a:rPr lang="cs-CZ" sz="1000" dirty="0">
                <a:latin typeface="Georgia" pitchFamily="18" charset="0"/>
                <a:cs typeface="Arial" pitchFamily="34" charset="0"/>
              </a:rPr>
              <a:t> </a:t>
            </a:r>
            <a:r>
              <a:rPr lang="cs-CZ" sz="1000" dirty="0" err="1">
                <a:latin typeface="Georgia" pitchFamily="18" charset="0"/>
                <a:cs typeface="Arial" pitchFamily="34" charset="0"/>
              </a:rPr>
              <a:t>Number</a:t>
            </a:r>
            <a:r>
              <a:rPr lang="cs-CZ" sz="1000" dirty="0">
                <a:latin typeface="Georgia" pitchFamily="18" charset="0"/>
                <a:cs typeface="Arial" pitchFamily="34" charset="0"/>
              </a:rPr>
              <a:t> and </a:t>
            </a:r>
            <a:r>
              <a:rPr lang="cs-CZ" sz="1000" dirty="0" err="1">
                <a:latin typeface="Georgia" pitchFamily="18" charset="0"/>
                <a:cs typeface="Arial" pitchFamily="34" charset="0"/>
              </a:rPr>
              <a:t>Certification</a:t>
            </a:r>
            <a:r>
              <a:rPr lang="cs-CZ" sz="1000" dirty="0">
                <a:latin typeface="Georgia" pitchFamily="18" charset="0"/>
                <a:cs typeface="Arial" pitchFamily="34" charset="0"/>
              </a:rPr>
              <a:t> (Žádost o Identifikační číslo a certifikaci daňového poplatníka)</a:t>
            </a:r>
            <a:endParaRPr lang="en-GB" sz="1000" dirty="0">
              <a:latin typeface="Georgia" pitchFamily="18" charset="0"/>
              <a:cs typeface="Arial" pitchFamily="34" charset="0"/>
            </a:endParaRPr>
          </a:p>
        </p:txBody>
      </p:sp>
      <p:sp>
        <p:nvSpPr>
          <p:cNvPr id="49" name="TextBox 48"/>
          <p:cNvSpPr txBox="1"/>
          <p:nvPr/>
        </p:nvSpPr>
        <p:spPr>
          <a:xfrm>
            <a:off x="361604" y="744757"/>
            <a:ext cx="6134793" cy="8924765"/>
          </a:xfrm>
          <a:prstGeom prst="rect">
            <a:avLst/>
          </a:prstGeom>
          <a:noFill/>
          <a:ln w="6350">
            <a:noFill/>
            <a:prstDash val="sysDash"/>
          </a:ln>
        </p:spPr>
        <p:txBody>
          <a:bodyPr wrap="square" lIns="36000" tIns="36000" rIns="36000" bIns="36000" rtlCol="0">
            <a:noAutofit/>
          </a:bodyPr>
          <a:lstStyle/>
          <a:p>
            <a:pPr indent="-274320"/>
            <a:r>
              <a:rPr lang="cs-CZ" sz="950" b="1" i="1" dirty="0">
                <a:latin typeface="Georgia" pitchFamily="18" charset="0"/>
                <a:cs typeface="Arial" pitchFamily="34" charset="0"/>
              </a:rPr>
              <a:t>Speciální případy</a:t>
            </a:r>
          </a:p>
          <a:p>
            <a:pPr indent="-274320">
              <a:spcBef>
                <a:spcPts val="800"/>
              </a:spcBef>
            </a:pPr>
            <a:r>
              <a:rPr lang="cs-CZ" sz="950" b="1" dirty="0">
                <a:latin typeface="Georgia" pitchFamily="18" charset="0"/>
                <a:cs typeface="Arial" pitchFamily="34" charset="0"/>
              </a:rPr>
              <a:t>Kolonka „</a:t>
            </a:r>
            <a:r>
              <a:rPr lang="cs-CZ" sz="950" b="1" dirty="0" err="1">
                <a:latin typeface="Georgia" pitchFamily="18" charset="0"/>
                <a:cs typeface="Arial" pitchFamily="34" charset="0"/>
              </a:rPr>
              <a:t>Name</a:t>
            </a:r>
            <a:r>
              <a:rPr lang="cs-CZ" sz="950" b="1" dirty="0">
                <a:latin typeface="Georgia" pitchFamily="18" charset="0"/>
                <a:cs typeface="Arial" pitchFamily="34" charset="0"/>
              </a:rPr>
              <a:t>“:</a:t>
            </a:r>
          </a:p>
          <a:p>
            <a:pPr marL="269875" indent="-269875">
              <a:buFont typeface="Wingdings" panose="05000000000000000000" pitchFamily="2" charset="2"/>
              <a:buChar char="§"/>
            </a:pPr>
            <a:r>
              <a:rPr lang="cs-CZ" sz="950" dirty="0">
                <a:latin typeface="Georgia" pitchFamily="18" charset="0"/>
                <a:cs typeface="Arial" pitchFamily="34" charset="0"/>
              </a:rPr>
              <a:t>V případě, že došlo ke změně jména, o které nebyla doposud </a:t>
            </a:r>
            <a:r>
              <a:rPr lang="cs-CZ" sz="950" dirty="0" err="1">
                <a:latin typeface="Georgia" pitchFamily="18" charset="0"/>
                <a:cs typeface="Arial" pitchFamily="34" charset="0"/>
              </a:rPr>
              <a:t>uvědoměna</a:t>
            </a:r>
            <a:r>
              <a:rPr lang="cs-CZ" sz="950" dirty="0">
                <a:latin typeface="Georgia" pitchFamily="18" charset="0"/>
                <a:cs typeface="Arial" pitchFamily="34" charset="0"/>
              </a:rPr>
              <a:t> </a:t>
            </a:r>
            <a:r>
              <a:rPr lang="cs-CZ" sz="950" dirty="0" err="1">
                <a:latin typeface="Georgia" pitchFamily="18" charset="0"/>
                <a:cs typeface="Arial" pitchFamily="34" charset="0"/>
              </a:rPr>
              <a:t>Social</a:t>
            </a:r>
            <a:r>
              <a:rPr lang="cs-CZ" sz="950" dirty="0">
                <a:latin typeface="Georgia" pitchFamily="18" charset="0"/>
                <a:cs typeface="Arial" pitchFamily="34" charset="0"/>
              </a:rPr>
              <a:t> </a:t>
            </a:r>
            <a:r>
              <a:rPr lang="cs-CZ" sz="950" dirty="0" err="1">
                <a:latin typeface="Georgia" pitchFamily="18" charset="0"/>
                <a:cs typeface="Arial" pitchFamily="34" charset="0"/>
              </a:rPr>
              <a:t>Security</a:t>
            </a:r>
            <a:r>
              <a:rPr lang="cs-CZ" sz="950" dirty="0">
                <a:latin typeface="Georgia" pitchFamily="18" charset="0"/>
                <a:cs typeface="Arial" pitchFamily="34" charset="0"/>
              </a:rPr>
              <a:t> </a:t>
            </a:r>
            <a:r>
              <a:rPr lang="cs-CZ" sz="950" dirty="0" err="1">
                <a:latin typeface="Georgia" pitchFamily="18" charset="0"/>
                <a:cs typeface="Arial" pitchFamily="34" charset="0"/>
              </a:rPr>
              <a:t>Administration</a:t>
            </a:r>
            <a:r>
              <a:rPr lang="cs-CZ" sz="950" dirty="0">
                <a:latin typeface="Georgia" pitchFamily="18" charset="0"/>
                <a:cs typeface="Arial" pitchFamily="34" charset="0"/>
              </a:rPr>
              <a:t>, klient vyplní kolonku následujícím způsobem: </a:t>
            </a:r>
            <a:r>
              <a:rPr lang="cs-CZ" sz="950" u="sng" dirty="0">
                <a:latin typeface="Georgia" pitchFamily="18" charset="0"/>
                <a:cs typeface="Arial" pitchFamily="34" charset="0"/>
              </a:rPr>
              <a:t>Jméno</a:t>
            </a:r>
            <a:r>
              <a:rPr lang="cs-CZ" sz="950" dirty="0">
                <a:latin typeface="Georgia" pitchFamily="18" charset="0"/>
                <a:cs typeface="Arial" pitchFamily="34" charset="0"/>
              </a:rPr>
              <a:t> </a:t>
            </a:r>
            <a:r>
              <a:rPr lang="cs-CZ" sz="950" u="sng" dirty="0">
                <a:latin typeface="Georgia" pitchFamily="18" charset="0"/>
                <a:cs typeface="Arial" pitchFamily="34" charset="0"/>
              </a:rPr>
              <a:t>Staré příjmení</a:t>
            </a:r>
            <a:r>
              <a:rPr lang="cs-CZ" sz="950" dirty="0">
                <a:latin typeface="Georgia" pitchFamily="18" charset="0"/>
                <a:cs typeface="Arial" pitchFamily="34" charset="0"/>
              </a:rPr>
              <a:t> </a:t>
            </a:r>
            <a:r>
              <a:rPr lang="cs-CZ" sz="950" u="sng" dirty="0">
                <a:latin typeface="Georgia" pitchFamily="18" charset="0"/>
                <a:cs typeface="Arial" pitchFamily="34" charset="0"/>
              </a:rPr>
              <a:t>Nové příjmení.</a:t>
            </a:r>
          </a:p>
          <a:p>
            <a:pPr marL="269875" indent="-269875">
              <a:buFont typeface="Wingdings" panose="05000000000000000000" pitchFamily="2" charset="2"/>
              <a:buChar char="§"/>
            </a:pPr>
            <a:r>
              <a:rPr lang="cs-CZ" sz="950" dirty="0">
                <a:latin typeface="Georgia" pitchFamily="18" charset="0"/>
                <a:cs typeface="Arial" pitchFamily="34" charset="0"/>
              </a:rPr>
              <a:t>Je-li účet veden pod více než jedním jménem, vypište jména v takovém pořadí, aby na prvním místě stála osoba, jejíž TIN je uveden v části „Part I“; toto jméno zakroužkujte.</a:t>
            </a:r>
          </a:p>
          <a:p>
            <a:pPr marL="269875" indent="-269875">
              <a:buFont typeface="Wingdings" panose="05000000000000000000" pitchFamily="2" charset="2"/>
              <a:buChar char="§"/>
            </a:pPr>
            <a:r>
              <a:rPr lang="cs-CZ" sz="950" dirty="0">
                <a:latin typeface="Georgia" pitchFamily="18" charset="0"/>
                <a:cs typeface="Arial" pitchFamily="34" charset="0"/>
              </a:rPr>
              <a:t>Jedná-li se o tzv. </a:t>
            </a:r>
            <a:r>
              <a:rPr lang="cs-CZ" sz="950" dirty="0" err="1">
                <a:latin typeface="Georgia" pitchFamily="18" charset="0"/>
                <a:cs typeface="Arial" pitchFamily="34" charset="0"/>
              </a:rPr>
              <a:t>disregarded</a:t>
            </a:r>
            <a:r>
              <a:rPr lang="cs-CZ" sz="950" dirty="0">
                <a:latin typeface="Georgia" pitchFamily="18" charset="0"/>
                <a:cs typeface="Arial" pitchFamily="34" charset="0"/>
              </a:rPr>
              <a:t> entity, vepište do kolonky jméno vlastníka, je-li vlastník neamerickou osobou, použijte odpovídající formulář W-8.</a:t>
            </a:r>
          </a:p>
          <a:p>
            <a:pPr>
              <a:spcBef>
                <a:spcPts val="800"/>
              </a:spcBef>
            </a:pPr>
            <a:r>
              <a:rPr lang="cs-CZ" sz="950" b="1" dirty="0">
                <a:latin typeface="Georgia" pitchFamily="18" charset="0"/>
                <a:cs typeface="Arial" pitchFamily="34" charset="0"/>
              </a:rPr>
              <a:t>Část „</a:t>
            </a:r>
            <a:r>
              <a:rPr lang="cs-CZ" sz="950" b="1" dirty="0" err="1">
                <a:latin typeface="Georgia" pitchFamily="18" charset="0"/>
                <a:cs typeface="Arial" pitchFamily="34" charset="0"/>
              </a:rPr>
              <a:t>Exemption</a:t>
            </a:r>
            <a:r>
              <a:rPr lang="cs-CZ" sz="950" b="1" dirty="0">
                <a:latin typeface="Georgia" pitchFamily="18" charset="0"/>
                <a:cs typeface="Arial" pitchFamily="34" charset="0"/>
              </a:rPr>
              <a:t>“:</a:t>
            </a:r>
          </a:p>
          <a:p>
            <a:endParaRPr lang="cs-CZ" sz="950" b="1" dirty="0">
              <a:latin typeface="Georgia" pitchFamily="18" charset="0"/>
              <a:cs typeface="Arial" pitchFamily="34" charset="0"/>
            </a:endParaRPr>
          </a:p>
          <a:p>
            <a:endParaRPr lang="cs-CZ" sz="950" b="1" dirty="0">
              <a:latin typeface="Georgia" pitchFamily="18" charset="0"/>
              <a:cs typeface="Arial" pitchFamily="34" charset="0"/>
            </a:endParaRPr>
          </a:p>
          <a:p>
            <a:endParaRPr lang="cs-CZ" sz="950" b="1" dirty="0">
              <a:latin typeface="Georgia" pitchFamily="18" charset="0"/>
              <a:cs typeface="Arial" pitchFamily="34" charset="0"/>
            </a:endParaRPr>
          </a:p>
          <a:p>
            <a:endParaRPr lang="cs-CZ" sz="950" b="1" dirty="0">
              <a:latin typeface="Georgia" pitchFamily="18" charset="0"/>
              <a:cs typeface="Arial" pitchFamily="34" charset="0"/>
            </a:endParaRPr>
          </a:p>
          <a:p>
            <a:endParaRPr lang="cs-CZ" sz="950" b="1" dirty="0">
              <a:latin typeface="Georgia" pitchFamily="18" charset="0"/>
              <a:cs typeface="Arial" pitchFamily="34" charset="0"/>
            </a:endParaRPr>
          </a:p>
          <a:p>
            <a:endParaRPr lang="cs-CZ" sz="950" b="1" dirty="0">
              <a:latin typeface="Georgia" pitchFamily="18" charset="0"/>
              <a:cs typeface="Arial" pitchFamily="34" charset="0"/>
            </a:endParaRPr>
          </a:p>
          <a:p>
            <a:endParaRPr lang="cs-CZ" sz="950" b="1" dirty="0">
              <a:latin typeface="Georgia" pitchFamily="18" charset="0"/>
              <a:cs typeface="Arial" pitchFamily="34" charset="0"/>
            </a:endParaRPr>
          </a:p>
          <a:p>
            <a:endParaRPr lang="cs-CZ" sz="950" b="1" dirty="0">
              <a:latin typeface="Georgia" pitchFamily="18" charset="0"/>
              <a:cs typeface="Arial" pitchFamily="34" charset="0"/>
            </a:endParaRPr>
          </a:p>
          <a:p>
            <a:endParaRPr lang="cs-CZ" sz="950" b="1" dirty="0">
              <a:latin typeface="Georgia" pitchFamily="18" charset="0"/>
              <a:cs typeface="Arial" pitchFamily="34" charset="0"/>
            </a:endParaRPr>
          </a:p>
          <a:p>
            <a:endParaRPr lang="cs-CZ" sz="950" b="1" dirty="0">
              <a:latin typeface="Georgia" pitchFamily="18" charset="0"/>
              <a:cs typeface="Arial" pitchFamily="34" charset="0"/>
            </a:endParaRPr>
          </a:p>
          <a:p>
            <a:endParaRPr lang="cs-CZ" sz="950" b="1" dirty="0">
              <a:latin typeface="Georgia" pitchFamily="18" charset="0"/>
              <a:cs typeface="Arial" pitchFamily="34" charset="0"/>
            </a:endParaRPr>
          </a:p>
          <a:p>
            <a:endParaRPr lang="cs-CZ" sz="950" b="1" dirty="0">
              <a:latin typeface="Georgia" pitchFamily="18" charset="0"/>
              <a:cs typeface="Arial" pitchFamily="34" charset="0"/>
            </a:endParaRPr>
          </a:p>
          <a:p>
            <a:endParaRPr lang="cs-CZ" sz="950" b="1" dirty="0">
              <a:latin typeface="Georgia" pitchFamily="18" charset="0"/>
              <a:cs typeface="Arial" pitchFamily="34" charset="0"/>
            </a:endParaRPr>
          </a:p>
          <a:p>
            <a:endParaRPr lang="cs-CZ" sz="950" b="1" dirty="0">
              <a:latin typeface="Georgia" pitchFamily="18" charset="0"/>
              <a:cs typeface="Arial" pitchFamily="34" charset="0"/>
            </a:endParaRPr>
          </a:p>
          <a:p>
            <a:endParaRPr lang="cs-CZ" sz="950" b="1" dirty="0">
              <a:latin typeface="Georgia" pitchFamily="18" charset="0"/>
              <a:cs typeface="Arial" pitchFamily="34" charset="0"/>
            </a:endParaRPr>
          </a:p>
          <a:p>
            <a:endParaRPr lang="cs-CZ" sz="950" b="1" dirty="0">
              <a:latin typeface="Georgia" pitchFamily="18" charset="0"/>
              <a:cs typeface="Arial" pitchFamily="34" charset="0"/>
            </a:endParaRPr>
          </a:p>
          <a:p>
            <a:endParaRPr lang="cs-CZ" sz="950" b="1" dirty="0">
              <a:latin typeface="Georgia" pitchFamily="18" charset="0"/>
              <a:cs typeface="Arial" pitchFamily="34" charset="0"/>
            </a:endParaRPr>
          </a:p>
          <a:p>
            <a:endParaRPr lang="cs-CZ" sz="950" b="1" dirty="0">
              <a:latin typeface="Georgia" pitchFamily="18" charset="0"/>
              <a:cs typeface="Arial" pitchFamily="34" charset="0"/>
            </a:endParaRPr>
          </a:p>
          <a:p>
            <a:pPr>
              <a:spcAft>
                <a:spcPts val="600"/>
              </a:spcAft>
            </a:pPr>
            <a:endParaRPr lang="cs-CZ" sz="950" b="1" dirty="0">
              <a:latin typeface="Georgia" pitchFamily="18" charset="0"/>
              <a:cs typeface="Arial" pitchFamily="34" charset="0"/>
            </a:endParaRPr>
          </a:p>
          <a:p>
            <a:pPr>
              <a:spcAft>
                <a:spcPts val="800"/>
              </a:spcAft>
            </a:pPr>
            <a:endParaRPr lang="cs-CZ" sz="950" b="1" dirty="0">
              <a:latin typeface="Georgia" pitchFamily="18" charset="0"/>
              <a:cs typeface="Arial" pitchFamily="34" charset="0"/>
            </a:endParaRPr>
          </a:p>
          <a:p>
            <a:pPr marL="269875" indent="-269875">
              <a:buFont typeface="Wingdings" panose="05000000000000000000" pitchFamily="2" charset="2"/>
              <a:buChar char="§"/>
              <a:tabLst>
                <a:tab pos="182563" algn="l"/>
              </a:tabLst>
            </a:pPr>
            <a:r>
              <a:rPr lang="cs-CZ" sz="950" dirty="0">
                <a:latin typeface="Georgia" pitchFamily="18" charset="0"/>
                <a:cs typeface="Arial" pitchFamily="34" charset="0"/>
              </a:rPr>
              <a:t>Následující tabulka shrnuje typy plateb, které jsou pro některé poplatníky osvobozeny od zálohového srážení:</a:t>
            </a:r>
          </a:p>
          <a:p>
            <a:endParaRPr lang="cs-CZ" sz="950" dirty="0">
              <a:latin typeface="Georgia" pitchFamily="18" charset="0"/>
              <a:cs typeface="Arial" pitchFamily="34" charset="0"/>
            </a:endParaRPr>
          </a:p>
          <a:p>
            <a:endParaRPr lang="cs-CZ" sz="950" dirty="0">
              <a:latin typeface="Georgia" pitchFamily="18" charset="0"/>
              <a:cs typeface="Arial" pitchFamily="34" charset="0"/>
            </a:endParaRPr>
          </a:p>
          <a:p>
            <a:endParaRPr lang="cs-CZ" sz="950" dirty="0">
              <a:latin typeface="Georgia" pitchFamily="18" charset="0"/>
              <a:cs typeface="Arial" pitchFamily="34" charset="0"/>
            </a:endParaRPr>
          </a:p>
          <a:p>
            <a:endParaRPr lang="cs-CZ" sz="950" dirty="0">
              <a:latin typeface="Georgia" pitchFamily="18" charset="0"/>
              <a:cs typeface="Arial" pitchFamily="34" charset="0"/>
            </a:endParaRPr>
          </a:p>
          <a:p>
            <a:endParaRPr lang="cs-CZ" sz="950" dirty="0">
              <a:latin typeface="Georgia" pitchFamily="18" charset="0"/>
              <a:cs typeface="Arial" pitchFamily="34" charset="0"/>
            </a:endParaRPr>
          </a:p>
          <a:p>
            <a:pPr indent="-274320">
              <a:spcBef>
                <a:spcPts val="800"/>
              </a:spcBef>
            </a:pPr>
            <a:r>
              <a:rPr lang="cs-CZ" sz="950" b="1" dirty="0">
                <a:latin typeface="Georgia" pitchFamily="18" charset="0"/>
                <a:cs typeface="Arial" pitchFamily="34" charset="0"/>
              </a:rPr>
              <a:t>„Part I“:</a:t>
            </a:r>
          </a:p>
          <a:p>
            <a:pPr marL="269875" indent="-269875">
              <a:buFont typeface="Wingdings" panose="05000000000000000000" pitchFamily="2" charset="2"/>
              <a:buChar char="§"/>
            </a:pPr>
            <a:r>
              <a:rPr lang="cs-CZ" sz="950" dirty="0">
                <a:latin typeface="Georgia" pitchFamily="18" charset="0"/>
                <a:cs typeface="Arial" pitchFamily="34" charset="0"/>
              </a:rPr>
              <a:t>Pokud klient nemá TIN, musí o něj neprodleně požádat. Až tak učiní, do místa na vyplnění TIN vepíše „</a:t>
            </a:r>
            <a:r>
              <a:rPr lang="cs-CZ" sz="950" dirty="0" err="1">
                <a:latin typeface="Georgia" pitchFamily="18" charset="0"/>
                <a:cs typeface="Arial" pitchFamily="34" charset="0"/>
              </a:rPr>
              <a:t>Applied</a:t>
            </a:r>
            <a:r>
              <a:rPr lang="cs-CZ" sz="950" dirty="0">
                <a:latin typeface="Georgia" pitchFamily="18" charset="0"/>
                <a:cs typeface="Arial" pitchFamily="34" charset="0"/>
              </a:rPr>
              <a:t> </a:t>
            </a:r>
            <a:r>
              <a:rPr lang="cs-CZ" sz="950" dirty="0" err="1">
                <a:latin typeface="Georgia" pitchFamily="18" charset="0"/>
                <a:cs typeface="Arial" pitchFamily="34" charset="0"/>
              </a:rPr>
              <a:t>for</a:t>
            </a:r>
            <a:r>
              <a:rPr lang="cs-CZ" sz="950" dirty="0">
                <a:latin typeface="Georgia" pitchFamily="18" charset="0"/>
                <a:cs typeface="Arial" pitchFamily="34" charset="0"/>
              </a:rPr>
              <a:t>“ (</a:t>
            </a:r>
            <a:r>
              <a:rPr lang="en-US" sz="950" dirty="0">
                <a:latin typeface="Georgia" pitchFamily="18" charset="0"/>
                <a:cs typeface="Arial" pitchFamily="34" charset="0"/>
              </a:rPr>
              <a:t>~ </a:t>
            </a:r>
            <a:r>
              <a:rPr lang="cs-CZ" sz="950" dirty="0">
                <a:latin typeface="Georgia" pitchFamily="18" charset="0"/>
                <a:cs typeface="Arial" pitchFamily="34" charset="0"/>
              </a:rPr>
              <a:t>zažádáno) a podepíše formulář s aktuálním datem.</a:t>
            </a:r>
          </a:p>
          <a:p>
            <a:pPr marL="269875" indent="-269875">
              <a:buFont typeface="Wingdings" panose="05000000000000000000" pitchFamily="2" charset="2"/>
              <a:buChar char="§"/>
            </a:pPr>
            <a:r>
              <a:rPr lang="cs-CZ" sz="950" dirty="0">
                <a:latin typeface="Georgia" pitchFamily="18" charset="0"/>
                <a:cs typeface="Arial" pitchFamily="34" charset="0"/>
              </a:rPr>
              <a:t>Souhrn: Jaké jméno a TIN vyplnit</a:t>
            </a:r>
          </a:p>
          <a:p>
            <a:pPr indent="-274320">
              <a:buFont typeface="Wingdings" panose="05000000000000000000" pitchFamily="2" charset="2"/>
              <a:buChar char="§"/>
            </a:pPr>
            <a:endParaRPr lang="cs-CZ" sz="950" dirty="0">
              <a:latin typeface="Georgia" pitchFamily="18" charset="0"/>
              <a:cs typeface="Arial" pitchFamily="34" charset="0"/>
            </a:endParaRPr>
          </a:p>
          <a:p>
            <a:pPr indent="-274320">
              <a:buFont typeface="Wingdings" panose="05000000000000000000" pitchFamily="2" charset="2"/>
              <a:buChar char="§"/>
            </a:pPr>
            <a:endParaRPr lang="cs-CZ" sz="950" dirty="0">
              <a:latin typeface="Georgia" pitchFamily="18" charset="0"/>
              <a:cs typeface="Arial" pitchFamily="34" charset="0"/>
            </a:endParaRPr>
          </a:p>
          <a:p>
            <a:pPr indent="-274320">
              <a:buFont typeface="Wingdings" panose="05000000000000000000" pitchFamily="2" charset="2"/>
              <a:buChar char="§"/>
            </a:pPr>
            <a:endParaRPr lang="cs-CZ" sz="950" dirty="0">
              <a:latin typeface="Georgia" pitchFamily="18" charset="0"/>
              <a:cs typeface="Arial" pitchFamily="34" charset="0"/>
            </a:endParaRPr>
          </a:p>
          <a:p>
            <a:pPr indent="-274320">
              <a:buFont typeface="Wingdings" panose="05000000000000000000" pitchFamily="2" charset="2"/>
              <a:buChar char="§"/>
            </a:pPr>
            <a:endParaRPr lang="cs-CZ" sz="950" dirty="0">
              <a:latin typeface="Georgia" pitchFamily="18" charset="0"/>
              <a:cs typeface="Arial" pitchFamily="34" charset="0"/>
            </a:endParaRPr>
          </a:p>
          <a:p>
            <a:pPr indent="-274320">
              <a:buFont typeface="Wingdings" panose="05000000000000000000" pitchFamily="2" charset="2"/>
              <a:buChar char="§"/>
            </a:pPr>
            <a:endParaRPr lang="cs-CZ" sz="950" dirty="0">
              <a:latin typeface="Georgia" pitchFamily="18" charset="0"/>
              <a:cs typeface="Arial" pitchFamily="34" charset="0"/>
            </a:endParaRPr>
          </a:p>
          <a:p>
            <a:pPr indent="-274320">
              <a:buFont typeface="Wingdings" panose="05000000000000000000" pitchFamily="2" charset="2"/>
              <a:buChar char="§"/>
            </a:pPr>
            <a:endParaRPr lang="cs-CZ" sz="950" dirty="0">
              <a:latin typeface="Georgia" pitchFamily="18" charset="0"/>
              <a:cs typeface="Arial" pitchFamily="34" charset="0"/>
            </a:endParaRPr>
          </a:p>
          <a:p>
            <a:pPr indent="-274320">
              <a:buFont typeface="Wingdings" panose="05000000000000000000" pitchFamily="2" charset="2"/>
              <a:buChar char="§"/>
            </a:pPr>
            <a:endParaRPr lang="cs-CZ" sz="950" dirty="0">
              <a:latin typeface="Georgia" pitchFamily="18" charset="0"/>
              <a:cs typeface="Arial" pitchFamily="34" charset="0"/>
            </a:endParaRPr>
          </a:p>
          <a:p>
            <a:endParaRPr lang="cs-CZ" sz="950" dirty="0">
              <a:latin typeface="Georgia" pitchFamily="18" charset="0"/>
              <a:cs typeface="Arial" pitchFamily="34" charset="0"/>
            </a:endParaRPr>
          </a:p>
          <a:p>
            <a:endParaRPr lang="cs-CZ" sz="950" dirty="0">
              <a:latin typeface="Georgia" pitchFamily="18" charset="0"/>
              <a:cs typeface="Arial" pitchFamily="34" charset="0"/>
            </a:endParaRPr>
          </a:p>
          <a:p>
            <a:endParaRPr lang="cs-CZ" sz="950" dirty="0">
              <a:latin typeface="Georgia" pitchFamily="18" charset="0"/>
              <a:cs typeface="Arial" pitchFamily="34" charset="0"/>
            </a:endParaRPr>
          </a:p>
          <a:p>
            <a:endParaRPr lang="cs-CZ" sz="950" dirty="0">
              <a:latin typeface="Georgia" pitchFamily="18" charset="0"/>
              <a:cs typeface="Arial" pitchFamily="34" charset="0"/>
            </a:endParaRPr>
          </a:p>
          <a:p>
            <a:endParaRPr lang="cs-CZ" sz="950" dirty="0">
              <a:latin typeface="Georgia" pitchFamily="18" charset="0"/>
              <a:cs typeface="Arial" pitchFamily="34" charset="0"/>
            </a:endParaRPr>
          </a:p>
          <a:p>
            <a:endParaRPr lang="cs-CZ" sz="950" dirty="0">
              <a:latin typeface="Georgia" pitchFamily="18" charset="0"/>
              <a:cs typeface="Arial" pitchFamily="34" charset="0"/>
            </a:endParaRPr>
          </a:p>
          <a:p>
            <a:endParaRPr lang="cs-CZ" sz="950" dirty="0">
              <a:latin typeface="Georgia" pitchFamily="18" charset="0"/>
              <a:cs typeface="Arial" pitchFamily="34" charset="0"/>
            </a:endParaRPr>
          </a:p>
          <a:p>
            <a:pPr>
              <a:spcBef>
                <a:spcPts val="800"/>
              </a:spcBef>
            </a:pPr>
            <a:endParaRPr lang="cs-CZ" sz="950" dirty="0">
              <a:latin typeface="Georgia" pitchFamily="18" charset="0"/>
              <a:cs typeface="Arial" pitchFamily="34" charset="0"/>
            </a:endParaRPr>
          </a:p>
          <a:p>
            <a:r>
              <a:rPr lang="cs-CZ" sz="950" b="1" dirty="0">
                <a:latin typeface="Georgia" pitchFamily="18" charset="0"/>
                <a:cs typeface="Arial" pitchFamily="34" charset="0"/>
              </a:rPr>
              <a:t>„Part II“</a:t>
            </a:r>
          </a:p>
          <a:p>
            <a:pPr marL="269875" indent="-269875">
              <a:buFont typeface="Wingdings" panose="05000000000000000000" pitchFamily="2" charset="2"/>
              <a:buChar char="§"/>
            </a:pPr>
            <a:r>
              <a:rPr lang="cs-CZ" sz="950" dirty="0">
                <a:latin typeface="Georgia" pitchFamily="18" charset="0"/>
                <a:cs typeface="Arial" pitchFamily="34" charset="0"/>
              </a:rPr>
              <a:t>Je-li účet veden pod více než jedním jménem, formulář je podepsán tou osobou, jejíž TIN je uveden v části „Part I“.</a:t>
            </a:r>
            <a:endParaRPr lang="en-GB" sz="950" dirty="0">
              <a:latin typeface="Georgia" pitchFamily="18" charset="0"/>
              <a:cs typeface="Arial" pitchFamily="34" charset="0"/>
            </a:endParaRPr>
          </a:p>
        </p:txBody>
      </p:sp>
      <p:cxnSp>
        <p:nvCxnSpPr>
          <p:cNvPr id="50" name="Straight Connector 49"/>
          <p:cNvCxnSpPr/>
          <p:nvPr/>
        </p:nvCxnSpPr>
        <p:spPr>
          <a:xfrm>
            <a:off x="180803" y="714678"/>
            <a:ext cx="6496394"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51" name="Table 50"/>
          <p:cNvGraphicFramePr>
            <a:graphicFrameLocks noGrp="1"/>
          </p:cNvGraphicFramePr>
          <p:nvPr>
            <p:extLst>
              <p:ext uri="{D42A27DB-BD31-4B8C-83A1-F6EECF244321}">
                <p14:modId xmlns:p14="http://schemas.microsoft.com/office/powerpoint/2010/main" val="832656009"/>
              </p:ext>
            </p:extLst>
          </p:nvPr>
        </p:nvGraphicFramePr>
        <p:xfrm>
          <a:off x="366185" y="6922616"/>
          <a:ext cx="6134794" cy="2208276"/>
        </p:xfrm>
        <a:graphic>
          <a:graphicData uri="http://schemas.openxmlformats.org/drawingml/2006/table">
            <a:tbl>
              <a:tblPr firstRow="1" firstCol="1" bandRow="1">
                <a:tableStyleId>{D5C30875-5027-47A9-8995-C2BF9F8F2FF4}</a:tableStyleId>
              </a:tblPr>
              <a:tblGrid>
                <a:gridCol w="1483222">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72008">
                  <a:extLst>
                    <a:ext uri="{9D8B030D-6E8A-4147-A177-3AD203B41FA5}">
                      <a16:colId xmlns:a16="http://schemas.microsoft.com/office/drawing/2014/main" val="20002"/>
                    </a:ext>
                  </a:extLst>
                </a:gridCol>
                <a:gridCol w="1823811">
                  <a:extLst>
                    <a:ext uri="{9D8B030D-6E8A-4147-A177-3AD203B41FA5}">
                      <a16:colId xmlns:a16="http://schemas.microsoft.com/office/drawing/2014/main" val="20003"/>
                    </a:ext>
                  </a:extLst>
                </a:gridCol>
                <a:gridCol w="1387601">
                  <a:extLst>
                    <a:ext uri="{9D8B030D-6E8A-4147-A177-3AD203B41FA5}">
                      <a16:colId xmlns:a16="http://schemas.microsoft.com/office/drawing/2014/main" val="20004"/>
                    </a:ext>
                  </a:extLst>
                </a:gridCol>
              </a:tblGrid>
              <a:tr h="0">
                <a:tc>
                  <a:txBody>
                    <a:bodyPr/>
                    <a:lstStyle/>
                    <a:p>
                      <a:pPr>
                        <a:lnSpc>
                          <a:spcPct val="115000"/>
                        </a:lnSpc>
                        <a:spcAft>
                          <a:spcPts val="0"/>
                        </a:spcAft>
                      </a:pPr>
                      <a:r>
                        <a:rPr lang="cs-CZ" sz="700" b="1" u="sng" dirty="0">
                          <a:solidFill>
                            <a:schemeClr val="tx1"/>
                          </a:solidFill>
                          <a:effectLst/>
                        </a:rPr>
                        <a:t>Majitel účtu:</a:t>
                      </a:r>
                      <a:endParaRPr lang="cs-CZ" sz="700" b="1" u="sng" dirty="0">
                        <a:solidFill>
                          <a:schemeClr val="tx1"/>
                        </a:solidFill>
                        <a:effectLst/>
                        <a:latin typeface="Calibri"/>
                        <a:ea typeface="Calibri"/>
                        <a:cs typeface="Times New Roman"/>
                      </a:endParaRPr>
                    </a:p>
                  </a:txBody>
                  <a:tcPr marL="68580" marR="68580" marT="0" marB="0">
                    <a:lnL>
                      <a:noFill/>
                    </a:lnL>
                    <a:lnR>
                      <a:noFill/>
                    </a:lnR>
                    <a:lnT>
                      <a:noFill/>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15000"/>
                        </a:lnSpc>
                        <a:spcAft>
                          <a:spcPts val="0"/>
                        </a:spcAft>
                      </a:pPr>
                      <a:r>
                        <a:rPr lang="cs-CZ" sz="700" b="1" u="sng" dirty="0">
                          <a:solidFill>
                            <a:schemeClr val="tx1"/>
                          </a:solidFill>
                          <a:effectLst/>
                        </a:rPr>
                        <a:t>Zadejte toto jméno a SSN:</a:t>
                      </a:r>
                      <a:endParaRPr lang="cs-CZ" sz="700" b="1" u="sng" dirty="0">
                        <a:solidFill>
                          <a:schemeClr val="tx1"/>
                        </a:solidFill>
                        <a:effectLst/>
                        <a:latin typeface="Calibri"/>
                        <a:ea typeface="Calibri"/>
                        <a:cs typeface="Times New Roman"/>
                      </a:endParaRPr>
                    </a:p>
                  </a:txBody>
                  <a:tcPr marL="68580" marR="68580" marT="0" marB="0">
                    <a:lnL>
                      <a:noFill/>
                    </a:lnL>
                    <a:lnR>
                      <a:noFill/>
                    </a:lnR>
                    <a:lnT>
                      <a:noFill/>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15000"/>
                        </a:lnSpc>
                        <a:spcAft>
                          <a:spcPts val="0"/>
                        </a:spcAft>
                      </a:pPr>
                      <a:endParaRPr lang="cs-CZ" sz="700" b="1" u="sng" dirty="0">
                        <a:solidFill>
                          <a:schemeClr val="tx1"/>
                        </a:solidFill>
                        <a:effectLst/>
                        <a:latin typeface="Calibri"/>
                        <a:ea typeface="Calibri"/>
                        <a:cs typeface="Times New Roman"/>
                      </a:endParaRPr>
                    </a:p>
                  </a:txBody>
                  <a:tcPr marL="0" marR="0" marT="0" marB="0">
                    <a:lnL>
                      <a:noFill/>
                    </a:lnL>
                    <a:lnR>
                      <a:noFill/>
                    </a:lnR>
                    <a:lnT>
                      <a:noFill/>
                    </a:lnT>
                    <a:lnB w="38100" cmpd="sng">
                      <a:noFill/>
                    </a:lnB>
                    <a:lnTlToBr w="12700" cmpd="sng">
                      <a:noFill/>
                      <a:prstDash val="solid"/>
                    </a:lnTlToBr>
                    <a:lnBlToTr w="12700" cmpd="sng">
                      <a:noFill/>
                      <a:prstDash val="solid"/>
                    </a:lnBlToTr>
                    <a:solidFill>
                      <a:schemeClr val="bg2">
                        <a:lumMod val="95000"/>
                      </a:schemeClr>
                    </a:solidFill>
                  </a:tcPr>
                </a:tc>
                <a:tc>
                  <a:txBody>
                    <a:bodyPr/>
                    <a:lstStyle/>
                    <a:p>
                      <a:pPr>
                        <a:lnSpc>
                          <a:spcPct val="115000"/>
                        </a:lnSpc>
                        <a:spcAft>
                          <a:spcPts val="0"/>
                        </a:spcAft>
                      </a:pPr>
                      <a:r>
                        <a:rPr lang="cs-CZ" sz="700" b="1" u="sng">
                          <a:solidFill>
                            <a:schemeClr val="tx1"/>
                          </a:solidFill>
                          <a:effectLst/>
                        </a:rPr>
                        <a:t>Majitel účtu:</a:t>
                      </a:r>
                      <a:endParaRPr lang="cs-CZ" sz="700" b="1" u="sng" dirty="0">
                        <a:solidFill>
                          <a:schemeClr val="tx1"/>
                        </a:solidFill>
                        <a:effectLst/>
                        <a:latin typeface="Calibri"/>
                        <a:ea typeface="Calibri"/>
                        <a:cs typeface="Times New Roman"/>
                      </a:endParaRPr>
                    </a:p>
                  </a:txBody>
                  <a:tcPr marL="68580" marR="68580" marT="0" marB="0">
                    <a:lnL>
                      <a:noFill/>
                    </a:lnL>
                    <a:lnR>
                      <a:noFill/>
                    </a:lnR>
                    <a:lnT>
                      <a:noFill/>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15000"/>
                        </a:lnSpc>
                        <a:spcAft>
                          <a:spcPts val="0"/>
                        </a:spcAft>
                      </a:pPr>
                      <a:r>
                        <a:rPr lang="cs-CZ" sz="700" b="1" u="sng" dirty="0">
                          <a:solidFill>
                            <a:schemeClr val="tx1"/>
                          </a:solidFill>
                          <a:effectLst/>
                        </a:rPr>
                        <a:t>Zadejte toto jméno a EIN:</a:t>
                      </a:r>
                      <a:endParaRPr lang="cs-CZ" sz="700" b="1" u="sng" dirty="0">
                        <a:solidFill>
                          <a:schemeClr val="tx1"/>
                        </a:solidFill>
                        <a:effectLst/>
                        <a:latin typeface="Calibri"/>
                        <a:ea typeface="Calibri"/>
                        <a:cs typeface="Times New Roman"/>
                      </a:endParaRPr>
                    </a:p>
                  </a:txBody>
                  <a:tcPr marL="68580" marR="68580" marT="0" marB="0">
                    <a:lnL>
                      <a:noFill/>
                    </a:lnL>
                    <a:lnR>
                      <a:noFill/>
                    </a:lnR>
                    <a:lnT>
                      <a:noFill/>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00"/>
                  </a:ext>
                </a:extLst>
              </a:tr>
              <a:tr h="0">
                <a:tc>
                  <a:txBody>
                    <a:bodyPr/>
                    <a:lstStyle/>
                    <a:p>
                      <a:pPr>
                        <a:lnSpc>
                          <a:spcPct val="115000"/>
                        </a:lnSpc>
                        <a:spcAft>
                          <a:spcPts val="0"/>
                        </a:spcAft>
                      </a:pPr>
                      <a:r>
                        <a:rPr lang="cs-CZ" sz="700" b="0" dirty="0">
                          <a:solidFill>
                            <a:schemeClr val="tx1"/>
                          </a:solidFill>
                          <a:effectLst/>
                        </a:rPr>
                        <a:t>Fyzická osoba</a:t>
                      </a:r>
                      <a:endParaRPr lang="cs-CZ" sz="700" b="0" dirty="0">
                        <a:solidFill>
                          <a:schemeClr val="tx1"/>
                        </a:solidFill>
                        <a:effectLst/>
                        <a:latin typeface="Calibri"/>
                        <a:ea typeface="Calibri"/>
                        <a:cs typeface="Times New Roman"/>
                      </a:endParaRPr>
                    </a:p>
                  </a:txBody>
                  <a:tcPr marL="68580" marR="68580" marT="0" marB="0" anchor="ctr">
                    <a:lnL>
                      <a:noFill/>
                    </a:lnL>
                    <a:lnR>
                      <a:noFill/>
                    </a:lnR>
                    <a:lnT w="3175" cap="flat" cmpd="sng" algn="ctr">
                      <a:noFill/>
                      <a:prstDash val="sysDot"/>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15000"/>
                        </a:lnSpc>
                        <a:spcAft>
                          <a:spcPts val="0"/>
                        </a:spcAft>
                      </a:pPr>
                      <a:r>
                        <a:rPr lang="cs-CZ" sz="700" b="0" dirty="0">
                          <a:solidFill>
                            <a:schemeClr val="tx1"/>
                          </a:solidFill>
                          <a:effectLst/>
                        </a:rPr>
                        <a:t>Fyzická osoba</a:t>
                      </a:r>
                      <a:endParaRPr lang="cs-CZ" sz="700" b="0" dirty="0">
                        <a:solidFill>
                          <a:schemeClr val="tx1"/>
                        </a:solidFill>
                        <a:effectLst/>
                        <a:latin typeface="Calibri"/>
                        <a:ea typeface="Calibri"/>
                        <a:cs typeface="Times New Roman"/>
                      </a:endParaRPr>
                    </a:p>
                  </a:txBody>
                  <a:tcPr marL="68580" marR="68580" marT="0" marB="0" anchor="ctr">
                    <a:lnL>
                      <a:noFill/>
                    </a:lnL>
                    <a:lnR>
                      <a:noFill/>
                    </a:lnR>
                    <a:lnT w="3175" cap="flat" cmpd="sng" algn="ctr">
                      <a:noFill/>
                      <a:prstDash val="sysDot"/>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rowSpan="3">
                  <a:txBody>
                    <a:bodyPr/>
                    <a:lstStyle/>
                    <a:p>
                      <a:pPr>
                        <a:lnSpc>
                          <a:spcPct val="115000"/>
                        </a:lnSpc>
                        <a:spcAft>
                          <a:spcPts val="0"/>
                        </a:spcAft>
                      </a:pPr>
                      <a:r>
                        <a:rPr lang="cs-CZ" sz="700" b="0" dirty="0">
                          <a:solidFill>
                            <a:schemeClr val="tx1"/>
                          </a:solidFill>
                          <a:effectLst/>
                        </a:rPr>
                        <a:t> </a:t>
                      </a:r>
                      <a:endParaRPr lang="cs-CZ" sz="700" b="0" dirty="0">
                        <a:solidFill>
                          <a:schemeClr val="tx1"/>
                        </a:solidFill>
                        <a:effectLst/>
                        <a:latin typeface="Calibri"/>
                        <a:ea typeface="Calibri"/>
                        <a:cs typeface="Times New Roman"/>
                      </a:endParaRPr>
                    </a:p>
                  </a:txBody>
                  <a:tcPr marL="0" marR="0" marT="0" marB="0">
                    <a:lnL>
                      <a:noFill/>
                    </a:lnL>
                    <a:lnR>
                      <a:noFill/>
                    </a:lnR>
                    <a:lnT w="38100" cmpd="sng">
                      <a:noFill/>
                    </a:lnT>
                    <a:lnB w="38100" cmpd="sng">
                      <a:noFill/>
                    </a:lnB>
                    <a:lnTlToBr w="12700" cmpd="sng">
                      <a:noFill/>
                      <a:prstDash val="solid"/>
                    </a:lnTlToBr>
                    <a:lnBlToTr w="12700" cmpd="sng">
                      <a:noFill/>
                      <a:prstDash val="solid"/>
                    </a:lnBlToTr>
                    <a:solidFill>
                      <a:schemeClr val="bg2">
                        <a:lumMod val="95000"/>
                      </a:schemeClr>
                    </a:solidFill>
                  </a:tcPr>
                </a:tc>
                <a:tc rowSpan="2">
                  <a:txBody>
                    <a:bodyPr/>
                    <a:lstStyle/>
                    <a:p>
                      <a:pPr>
                        <a:lnSpc>
                          <a:spcPct val="115000"/>
                        </a:lnSpc>
                        <a:spcAft>
                          <a:spcPts val="0"/>
                        </a:spcAft>
                      </a:pPr>
                      <a:r>
                        <a:rPr lang="cs-CZ" sz="700" b="0" dirty="0">
                          <a:solidFill>
                            <a:schemeClr val="tx1"/>
                          </a:solidFill>
                          <a:effectLst/>
                        </a:rPr>
                        <a:t>Tzv. </a:t>
                      </a:r>
                      <a:r>
                        <a:rPr lang="cs-CZ" sz="700" b="0" dirty="0" err="1">
                          <a:solidFill>
                            <a:schemeClr val="tx1"/>
                          </a:solidFill>
                          <a:effectLst/>
                        </a:rPr>
                        <a:t>disregarded</a:t>
                      </a:r>
                      <a:r>
                        <a:rPr lang="cs-CZ" sz="700" b="0" dirty="0">
                          <a:solidFill>
                            <a:schemeClr val="tx1"/>
                          </a:solidFill>
                          <a:effectLst/>
                        </a:rPr>
                        <a:t> entity vlastněná jinou než fyzickou osobou</a:t>
                      </a:r>
                      <a:endParaRPr lang="cs-CZ" sz="700" b="0" dirty="0">
                        <a:solidFill>
                          <a:schemeClr val="tx1"/>
                        </a:solidFill>
                        <a:effectLst/>
                        <a:latin typeface="Calibri"/>
                        <a:ea typeface="Calibri"/>
                        <a:cs typeface="Times New Roman"/>
                      </a:endParaRPr>
                    </a:p>
                  </a:txBody>
                  <a:tcPr marL="68580" marR="68580" marT="0" marB="0" anchor="ctr">
                    <a:lnL>
                      <a:noFill/>
                    </a:lnL>
                    <a:lnR>
                      <a:noFill/>
                    </a:lnR>
                    <a:lnT w="3175" cap="flat" cmpd="sng" algn="ctr">
                      <a:noFill/>
                      <a:prstDash val="sysDot"/>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rowSpan="2">
                  <a:txBody>
                    <a:bodyPr/>
                    <a:lstStyle/>
                    <a:p>
                      <a:pPr>
                        <a:lnSpc>
                          <a:spcPct val="115000"/>
                        </a:lnSpc>
                        <a:spcAft>
                          <a:spcPts val="0"/>
                        </a:spcAft>
                      </a:pPr>
                      <a:r>
                        <a:rPr lang="cs-CZ" sz="700" b="0" dirty="0">
                          <a:solidFill>
                            <a:schemeClr val="tx1"/>
                          </a:solidFill>
                          <a:effectLst/>
                        </a:rPr>
                        <a:t>Vlastník</a:t>
                      </a:r>
                      <a:endParaRPr lang="cs-CZ" sz="700" b="0" dirty="0">
                        <a:solidFill>
                          <a:schemeClr val="tx1"/>
                        </a:solidFill>
                        <a:effectLst/>
                        <a:latin typeface="Calibri"/>
                        <a:ea typeface="Calibri"/>
                        <a:cs typeface="Times New Roman"/>
                      </a:endParaRPr>
                    </a:p>
                  </a:txBody>
                  <a:tcPr marL="68580" marR="68580" marT="0" marB="0" anchor="ctr">
                    <a:lnL>
                      <a:noFill/>
                    </a:lnL>
                    <a:lnR>
                      <a:noFill/>
                    </a:lnR>
                    <a:lnT w="3175" cap="flat" cmpd="sng" algn="ctr">
                      <a:noFill/>
                      <a:prstDash val="sysDot"/>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01"/>
                  </a:ext>
                </a:extLst>
              </a:tr>
              <a:tr h="0">
                <a:tc rowSpan="2">
                  <a:txBody>
                    <a:bodyPr/>
                    <a:lstStyle/>
                    <a:p>
                      <a:pPr>
                        <a:lnSpc>
                          <a:spcPct val="115000"/>
                        </a:lnSpc>
                        <a:spcAft>
                          <a:spcPts val="0"/>
                        </a:spcAft>
                      </a:pPr>
                      <a:r>
                        <a:rPr lang="cs-CZ" sz="700" b="0" dirty="0">
                          <a:solidFill>
                            <a:schemeClr val="tx1"/>
                          </a:solidFill>
                          <a:effectLst/>
                        </a:rPr>
                        <a:t>Jedna či více fyzických osob</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rowSpan="2">
                  <a:txBody>
                    <a:bodyPr/>
                    <a:lstStyle/>
                    <a:p>
                      <a:pPr>
                        <a:lnSpc>
                          <a:spcPct val="115000"/>
                        </a:lnSpc>
                        <a:spcAft>
                          <a:spcPts val="0"/>
                        </a:spcAft>
                      </a:pPr>
                      <a:r>
                        <a:rPr lang="cs-CZ" sz="700" b="0" dirty="0">
                          <a:solidFill>
                            <a:schemeClr val="tx1"/>
                          </a:solidFill>
                          <a:effectLst/>
                        </a:rPr>
                        <a:t>Skutečný vlastník účtu nebo první osoba v pořadí</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2"/>
                  </a:ext>
                </a:extLst>
              </a:tr>
              <a:tr h="0">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nSpc>
                          <a:spcPct val="115000"/>
                        </a:lnSpc>
                        <a:spcAft>
                          <a:spcPts val="0"/>
                        </a:spcAft>
                      </a:pPr>
                      <a:r>
                        <a:rPr lang="cs-CZ" sz="700" b="0" dirty="0">
                          <a:solidFill>
                            <a:schemeClr val="tx1"/>
                          </a:solidFill>
                          <a:effectLst/>
                        </a:rPr>
                        <a:t>Fond, penzijní fond</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15000"/>
                        </a:lnSpc>
                        <a:spcAft>
                          <a:spcPts val="0"/>
                        </a:spcAft>
                      </a:pPr>
                      <a:r>
                        <a:rPr lang="cs-CZ" sz="700" b="0" dirty="0">
                          <a:solidFill>
                            <a:schemeClr val="tx1"/>
                          </a:solidFill>
                          <a:effectLst/>
                        </a:rPr>
                        <a:t>Právnická osoba</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03"/>
                  </a:ext>
                </a:extLst>
              </a:tr>
              <a:tr h="0">
                <a:tc>
                  <a:txBody>
                    <a:bodyPr/>
                    <a:lstStyle/>
                    <a:p>
                      <a:pPr>
                        <a:lnSpc>
                          <a:spcPct val="115000"/>
                        </a:lnSpc>
                        <a:spcAft>
                          <a:spcPts val="0"/>
                        </a:spcAft>
                      </a:pPr>
                      <a:r>
                        <a:rPr lang="cs-CZ" sz="700" b="0" dirty="0">
                          <a:solidFill>
                            <a:schemeClr val="tx1"/>
                          </a:solidFill>
                          <a:effectLst/>
                        </a:rPr>
                        <a:t>Nezletilá osoba</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15000"/>
                        </a:lnSpc>
                        <a:spcAft>
                          <a:spcPts val="0"/>
                        </a:spcAft>
                      </a:pPr>
                      <a:r>
                        <a:rPr lang="cs-CZ" sz="700" b="0" dirty="0">
                          <a:solidFill>
                            <a:schemeClr val="tx1"/>
                          </a:solidFill>
                          <a:effectLst/>
                        </a:rPr>
                        <a:t>Nezletilý</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rowSpan="7">
                  <a:txBody>
                    <a:bodyPr/>
                    <a:lstStyle/>
                    <a:p>
                      <a:pPr>
                        <a:lnSpc>
                          <a:spcPct val="115000"/>
                        </a:lnSpc>
                        <a:spcAft>
                          <a:spcPts val="0"/>
                        </a:spcAft>
                      </a:pPr>
                      <a:r>
                        <a:rPr lang="cs-CZ" sz="700" b="0">
                          <a:solidFill>
                            <a:schemeClr val="tx1"/>
                          </a:solidFill>
                          <a:effectLst/>
                        </a:rPr>
                        <a:t> </a:t>
                      </a:r>
                      <a:endParaRPr lang="cs-CZ" sz="700" b="0">
                        <a:solidFill>
                          <a:schemeClr val="tx1"/>
                        </a:solidFill>
                        <a:effectLst/>
                        <a:latin typeface="Calibri"/>
                        <a:ea typeface="Calibri"/>
                        <a:cs typeface="Times New Roman"/>
                      </a:endParaRPr>
                    </a:p>
                  </a:txBody>
                  <a:tcPr marL="0" marR="0" marT="0" marB="0">
                    <a:lnL>
                      <a:noFill/>
                    </a:lnL>
                    <a:lnR>
                      <a:noFill/>
                    </a:lnR>
                    <a:lnT w="38100" cmpd="sng">
                      <a:noFill/>
                    </a:lnT>
                    <a:lnB w="38100" cmpd="sng">
                      <a:noFill/>
                    </a:lnB>
                    <a:lnTlToBr w="12700" cmpd="sng">
                      <a:noFill/>
                      <a:prstDash val="solid"/>
                    </a:lnTlToBr>
                    <a:lnBlToTr w="12700" cmpd="sng">
                      <a:noFill/>
                      <a:prstDash val="solid"/>
                    </a:lnBlToTr>
                    <a:solidFill>
                      <a:schemeClr val="bg2">
                        <a:lumMod val="95000"/>
                      </a:schemeClr>
                    </a:solidFill>
                  </a:tcPr>
                </a:tc>
                <a:tc rowSpan="3">
                  <a:txBody>
                    <a:bodyPr/>
                    <a:lstStyle/>
                    <a:p>
                      <a:pPr>
                        <a:lnSpc>
                          <a:spcPct val="115000"/>
                        </a:lnSpc>
                        <a:spcAft>
                          <a:spcPts val="0"/>
                        </a:spcAft>
                      </a:pPr>
                      <a:r>
                        <a:rPr lang="cs-CZ" sz="700" b="0" dirty="0">
                          <a:solidFill>
                            <a:schemeClr val="tx1"/>
                          </a:solidFill>
                          <a:effectLst/>
                        </a:rPr>
                        <a:t>Společnost nebo společnost s ručením omezeným se statusem dle formuláře 8832 nebo 2553</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rowSpan="3">
                  <a:txBody>
                    <a:bodyPr/>
                    <a:lstStyle/>
                    <a:p>
                      <a:pPr>
                        <a:lnSpc>
                          <a:spcPct val="115000"/>
                        </a:lnSpc>
                        <a:spcAft>
                          <a:spcPts val="0"/>
                        </a:spcAft>
                      </a:pPr>
                      <a:r>
                        <a:rPr lang="cs-CZ" sz="700" b="0" dirty="0">
                          <a:solidFill>
                            <a:schemeClr val="tx1"/>
                          </a:solidFill>
                          <a:effectLst/>
                        </a:rPr>
                        <a:t>Společnost</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04"/>
                  </a:ext>
                </a:extLst>
              </a:tr>
              <a:tr h="0">
                <a:tc>
                  <a:txBody>
                    <a:bodyPr/>
                    <a:lstStyle/>
                    <a:p>
                      <a:pPr>
                        <a:lnSpc>
                          <a:spcPct val="115000"/>
                        </a:lnSpc>
                        <a:spcAft>
                          <a:spcPts val="0"/>
                        </a:spcAft>
                      </a:pPr>
                      <a:r>
                        <a:rPr lang="cs-CZ" sz="700" b="0" dirty="0" err="1">
                          <a:solidFill>
                            <a:schemeClr val="tx1"/>
                          </a:solidFill>
                          <a:effectLst/>
                        </a:rPr>
                        <a:t>Svěřenský</a:t>
                      </a:r>
                      <a:r>
                        <a:rPr lang="cs-CZ" sz="700" b="0" dirty="0">
                          <a:solidFill>
                            <a:schemeClr val="tx1"/>
                          </a:solidFill>
                          <a:effectLst/>
                        </a:rPr>
                        <a:t> účet</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15000"/>
                        </a:lnSpc>
                        <a:spcAft>
                          <a:spcPts val="0"/>
                        </a:spcAft>
                      </a:pPr>
                      <a:r>
                        <a:rPr lang="cs-CZ" sz="700" b="0" dirty="0">
                          <a:solidFill>
                            <a:schemeClr val="tx1"/>
                          </a:solidFill>
                          <a:effectLst/>
                        </a:rPr>
                        <a:t>Správce, ručitel, zplnomocnitel</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5"/>
                  </a:ext>
                </a:extLst>
              </a:tr>
              <a:tr h="0">
                <a:tc rowSpan="2">
                  <a:txBody>
                    <a:bodyPr/>
                    <a:lstStyle/>
                    <a:p>
                      <a:pPr>
                        <a:lnSpc>
                          <a:spcPct val="115000"/>
                        </a:lnSpc>
                        <a:spcAft>
                          <a:spcPts val="0"/>
                        </a:spcAft>
                      </a:pPr>
                      <a:r>
                        <a:rPr lang="cs-CZ" sz="700" b="0" dirty="0">
                          <a:solidFill>
                            <a:schemeClr val="tx1"/>
                          </a:solidFill>
                          <a:effectLst/>
                        </a:rPr>
                        <a:t>Fyzická osoba podnikatel nebo tzv. </a:t>
                      </a:r>
                      <a:r>
                        <a:rPr lang="cs-CZ" sz="700" b="0" dirty="0" err="1">
                          <a:solidFill>
                            <a:schemeClr val="tx1"/>
                          </a:solidFill>
                          <a:effectLst/>
                        </a:rPr>
                        <a:t>disregarded</a:t>
                      </a:r>
                      <a:r>
                        <a:rPr lang="cs-CZ" sz="700" b="0" dirty="0">
                          <a:solidFill>
                            <a:schemeClr val="tx1"/>
                          </a:solidFill>
                          <a:effectLst/>
                        </a:rPr>
                        <a:t> entity vlastněná fyzickou osobou</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rowSpan="2">
                  <a:txBody>
                    <a:bodyPr/>
                    <a:lstStyle/>
                    <a:p>
                      <a:pPr>
                        <a:lnSpc>
                          <a:spcPct val="115000"/>
                        </a:lnSpc>
                        <a:spcAft>
                          <a:spcPts val="0"/>
                        </a:spcAft>
                      </a:pPr>
                      <a:r>
                        <a:rPr lang="cs-CZ" sz="700" b="0" dirty="0">
                          <a:solidFill>
                            <a:schemeClr val="tx1"/>
                          </a:solidFill>
                          <a:effectLst/>
                        </a:rPr>
                        <a:t>Vlastník</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6"/>
                  </a:ext>
                </a:extLst>
              </a:tr>
              <a:tr h="0">
                <a:tc vMerge="1">
                  <a:txBody>
                    <a:bodyPr/>
                    <a:lstStyle/>
                    <a:p>
                      <a:endParaRPr lang="en-GB"/>
                    </a:p>
                  </a:txBody>
                  <a:tcPr/>
                </a:tc>
                <a:tc vMerge="1">
                  <a:txBody>
                    <a:bodyPr/>
                    <a:lstStyle/>
                    <a:p>
                      <a:endParaRPr lang="en-GB"/>
                    </a:p>
                  </a:txBody>
                  <a:tcPr/>
                </a:tc>
                <a:tc vMerge="1">
                  <a:txBody>
                    <a:bodyPr/>
                    <a:lstStyle/>
                    <a:p>
                      <a:endParaRPr lang="en-GB"/>
                    </a:p>
                  </a:txBody>
                  <a:tcPr/>
                </a:tc>
                <a:tc rowSpan="2">
                  <a:txBody>
                    <a:bodyPr/>
                    <a:lstStyle/>
                    <a:p>
                      <a:pPr>
                        <a:lnSpc>
                          <a:spcPct val="115000"/>
                        </a:lnSpc>
                        <a:spcAft>
                          <a:spcPts val="0"/>
                        </a:spcAft>
                      </a:pPr>
                      <a:r>
                        <a:rPr lang="cs-CZ" sz="700" b="0" dirty="0">
                          <a:solidFill>
                            <a:schemeClr val="tx1"/>
                          </a:solidFill>
                          <a:effectLst/>
                        </a:rPr>
                        <a:t>Asociace, klub, náboženská, charitativní, vzdělávací apod. organizace osvobozená od daně</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rowSpan="2">
                  <a:txBody>
                    <a:bodyPr/>
                    <a:lstStyle/>
                    <a:p>
                      <a:pPr>
                        <a:lnSpc>
                          <a:spcPct val="115000"/>
                        </a:lnSpc>
                        <a:spcAft>
                          <a:spcPts val="0"/>
                        </a:spcAft>
                      </a:pPr>
                      <a:r>
                        <a:rPr lang="cs-CZ" sz="700" b="0" dirty="0">
                          <a:solidFill>
                            <a:schemeClr val="tx1"/>
                          </a:solidFill>
                          <a:effectLst/>
                        </a:rPr>
                        <a:t>Organizace</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07"/>
                  </a:ext>
                </a:extLst>
              </a:tr>
              <a:tr h="0">
                <a:tc rowSpan="2">
                  <a:txBody>
                    <a:bodyPr/>
                    <a:lstStyle/>
                    <a:p>
                      <a:pPr>
                        <a:lnSpc>
                          <a:spcPct val="115000"/>
                        </a:lnSpc>
                        <a:spcAft>
                          <a:spcPts val="0"/>
                        </a:spcAft>
                      </a:pPr>
                      <a:r>
                        <a:rPr lang="cs-CZ" sz="700" b="0" dirty="0" err="1">
                          <a:solidFill>
                            <a:schemeClr val="tx1"/>
                          </a:solidFill>
                          <a:effectLst/>
                        </a:rPr>
                        <a:t>Svěřenský</a:t>
                      </a:r>
                      <a:r>
                        <a:rPr lang="cs-CZ" sz="700" b="0" dirty="0">
                          <a:solidFill>
                            <a:schemeClr val="tx1"/>
                          </a:solidFill>
                          <a:effectLst/>
                        </a:rPr>
                        <a:t> účet dle Formuláře 1099 (Metoda 1)</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rowSpan="2">
                  <a:txBody>
                    <a:bodyPr/>
                    <a:lstStyle/>
                    <a:p>
                      <a:pPr>
                        <a:lnSpc>
                          <a:spcPct val="115000"/>
                        </a:lnSpc>
                        <a:spcAft>
                          <a:spcPts val="0"/>
                        </a:spcAft>
                      </a:pPr>
                      <a:r>
                        <a:rPr lang="cs-CZ" sz="700" b="0" dirty="0">
                          <a:solidFill>
                            <a:schemeClr val="tx1"/>
                          </a:solidFill>
                          <a:effectLst/>
                        </a:rPr>
                        <a:t>Správce</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8"/>
                  </a:ext>
                </a:extLst>
              </a:tr>
              <a:tr h="0">
                <a:tc vMerge="1">
                  <a:txBody>
                    <a:bodyPr/>
                    <a:lstStyle/>
                    <a:p>
                      <a:pPr>
                        <a:lnSpc>
                          <a:spcPct val="115000"/>
                        </a:lnSpc>
                        <a:spcAft>
                          <a:spcPts val="0"/>
                        </a:spcAft>
                      </a:pPr>
                      <a:endParaRPr lang="cs-CZ" sz="700" b="0" dirty="0">
                        <a:solidFill>
                          <a:schemeClr val="tx1"/>
                        </a:solidFill>
                        <a:effectLst/>
                        <a:latin typeface="Calibri"/>
                        <a:ea typeface="Calibri"/>
                        <a:cs typeface="Times New Roman"/>
                      </a:endParaRPr>
                    </a:p>
                  </a:txBody>
                  <a:tcPr marL="68580" marR="68580" marT="0" marB="0">
                    <a:lnL>
                      <a:noFill/>
                    </a:lnL>
                    <a:lnR>
                      <a:noFill/>
                    </a:lnR>
                    <a:lnT w="38100" cmpd="sng">
                      <a:noFill/>
                    </a:lnT>
                    <a:lnB w="38100" cmpd="sng">
                      <a:noFill/>
                    </a:lnB>
                    <a:lnTlToBr w="12700" cmpd="sng">
                      <a:noFill/>
                      <a:prstDash val="solid"/>
                    </a:lnTlToBr>
                    <a:lnBlToTr w="12700" cmpd="sng">
                      <a:noFill/>
                      <a:prstDash val="solid"/>
                    </a:lnBlToTr>
                    <a:noFill/>
                  </a:tcPr>
                </a:tc>
                <a:tc vMerge="1">
                  <a:txBody>
                    <a:bodyPr/>
                    <a:lstStyle/>
                    <a:p>
                      <a:pPr>
                        <a:lnSpc>
                          <a:spcPct val="115000"/>
                        </a:lnSpc>
                        <a:spcAft>
                          <a:spcPts val="0"/>
                        </a:spcAft>
                      </a:pPr>
                      <a:endParaRPr lang="cs-CZ" sz="700" b="0" dirty="0">
                        <a:solidFill>
                          <a:schemeClr val="tx1"/>
                        </a:solidFill>
                        <a:effectLst/>
                        <a:latin typeface="Calibri"/>
                        <a:ea typeface="Calibri"/>
                        <a:cs typeface="Times New Roman"/>
                      </a:endParaRPr>
                    </a:p>
                  </a:txBody>
                  <a:tcPr marL="68580" marR="68580" marT="0" marB="0">
                    <a:lnL>
                      <a:noFill/>
                    </a:lnL>
                    <a:lnR>
                      <a:noFill/>
                    </a:lnR>
                    <a:lnT w="38100" cmpd="sng">
                      <a:noFill/>
                    </a:lnT>
                    <a:lnB w="38100" cmpd="sng">
                      <a:noFill/>
                    </a:lnB>
                    <a:lnTlToBr w="12700" cmpd="sng">
                      <a:noFill/>
                      <a:prstDash val="solid"/>
                    </a:lnTlToBr>
                    <a:lnBlToTr w="12700" cmpd="sng">
                      <a:noFill/>
                      <a:prstDash val="solid"/>
                    </a:lnBlToTr>
                  </a:tcPr>
                </a:tc>
                <a:tc vMerge="1">
                  <a:txBody>
                    <a:bodyPr/>
                    <a:lstStyle/>
                    <a:p>
                      <a:endParaRPr lang="en-GB"/>
                    </a:p>
                  </a:txBody>
                  <a:tcPr/>
                </a:tc>
                <a:tc>
                  <a:txBody>
                    <a:bodyPr/>
                    <a:lstStyle/>
                    <a:p>
                      <a:pPr>
                        <a:lnSpc>
                          <a:spcPct val="115000"/>
                        </a:lnSpc>
                        <a:spcAft>
                          <a:spcPts val="0"/>
                        </a:spcAft>
                      </a:pPr>
                      <a:r>
                        <a:rPr lang="cs-CZ" sz="700" b="0" dirty="0">
                          <a:solidFill>
                            <a:schemeClr val="tx1"/>
                          </a:solidFill>
                          <a:effectLst/>
                        </a:rPr>
                        <a:t>Makléř nebo registrovaný komisionář</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15000"/>
                        </a:lnSpc>
                        <a:spcAft>
                          <a:spcPts val="0"/>
                        </a:spcAft>
                      </a:pPr>
                      <a:r>
                        <a:rPr lang="cs-CZ" sz="700" b="0" dirty="0">
                          <a:solidFill>
                            <a:schemeClr val="tx1"/>
                          </a:solidFill>
                          <a:effectLst/>
                        </a:rPr>
                        <a:t>Makléř nebo komisionář</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09"/>
                  </a:ext>
                </a:extLst>
              </a:tr>
              <a:tr h="0">
                <a:tc>
                  <a:txBody>
                    <a:bodyPr/>
                    <a:lstStyle/>
                    <a:p>
                      <a:endParaRPr lang="en-GB" sz="700" dirty="0"/>
                    </a:p>
                  </a:txBody>
                  <a:tcPr marL="68580" marR="68580" marT="0" marB="0">
                    <a:lnL>
                      <a:noFill/>
                    </a:lnL>
                    <a:lnR>
                      <a:noFill/>
                    </a:lnR>
                    <a:lnT w="12700" cap="flat" cmpd="sng" algn="ctr">
                      <a:noFill/>
                      <a:prstDash val="sysDash"/>
                      <a:round/>
                      <a:headEnd type="none" w="med" len="med"/>
                      <a:tailEnd type="none" w="med" len="med"/>
                    </a:lnT>
                    <a:lnB w="38100" cmpd="sng">
                      <a:noFill/>
                    </a:lnB>
                    <a:lnTlToBr w="12700" cmpd="sng">
                      <a:noFill/>
                      <a:prstDash val="solid"/>
                    </a:lnTlToBr>
                    <a:lnBlToTr w="12700" cmpd="sng">
                      <a:noFill/>
                      <a:prstDash val="solid"/>
                    </a:lnBlToTr>
                    <a:solidFill>
                      <a:schemeClr val="bg2">
                        <a:lumMod val="95000"/>
                      </a:schemeClr>
                    </a:solidFill>
                  </a:tcPr>
                </a:tc>
                <a:tc>
                  <a:txBody>
                    <a:bodyPr/>
                    <a:lstStyle/>
                    <a:p>
                      <a:endParaRPr lang="en-GB" sz="700" dirty="0"/>
                    </a:p>
                  </a:txBody>
                  <a:tcPr marL="68580" marR="68580" marT="0" marB="0">
                    <a:lnL>
                      <a:noFill/>
                    </a:lnL>
                    <a:lnR>
                      <a:noFill/>
                    </a:lnR>
                    <a:lnT w="12700" cap="flat" cmpd="sng" algn="ctr">
                      <a:noFill/>
                      <a:prstDash val="sysDash"/>
                      <a:round/>
                      <a:headEnd type="none" w="med" len="med"/>
                      <a:tailEnd type="none" w="med" len="med"/>
                    </a:lnT>
                    <a:lnB w="38100" cmpd="sng">
                      <a:noFill/>
                    </a:lnB>
                    <a:lnTlToBr w="12700" cmpd="sng">
                      <a:noFill/>
                      <a:prstDash val="solid"/>
                    </a:lnTlToBr>
                    <a:lnBlToTr w="12700" cmpd="sng">
                      <a:noFill/>
                      <a:prstDash val="solid"/>
                    </a:lnBlToTr>
                    <a:solidFill>
                      <a:schemeClr val="bg2">
                        <a:lumMod val="95000"/>
                      </a:schemeClr>
                    </a:solidFill>
                  </a:tcPr>
                </a:tc>
                <a:tc vMerge="1">
                  <a:txBody>
                    <a:bodyPr/>
                    <a:lstStyle/>
                    <a:p>
                      <a:endParaRPr lang="en-GB"/>
                    </a:p>
                  </a:txBody>
                  <a:tcPr/>
                </a:tc>
                <a:tc>
                  <a:txBody>
                    <a:bodyPr/>
                    <a:lstStyle/>
                    <a:p>
                      <a:pPr>
                        <a:lnSpc>
                          <a:spcPct val="115000"/>
                        </a:lnSpc>
                        <a:spcAft>
                          <a:spcPts val="0"/>
                        </a:spcAft>
                      </a:pPr>
                      <a:r>
                        <a:rPr lang="cs-CZ" sz="700" b="0" dirty="0">
                          <a:solidFill>
                            <a:schemeClr val="tx1"/>
                          </a:solidFill>
                          <a:effectLst/>
                        </a:rPr>
                        <a:t>Společenství nebo mnohočlenná společnost s ručením omezením</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15000"/>
                        </a:lnSpc>
                        <a:spcAft>
                          <a:spcPts val="0"/>
                        </a:spcAft>
                      </a:pPr>
                      <a:r>
                        <a:rPr lang="cs-CZ" sz="700" b="0" dirty="0">
                          <a:solidFill>
                            <a:schemeClr val="tx1"/>
                          </a:solidFill>
                          <a:effectLst/>
                        </a:rPr>
                        <a:t>Společenství</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10"/>
                  </a:ext>
                </a:extLst>
              </a:tr>
              <a:tr h="0">
                <a:tc>
                  <a:txBody>
                    <a:bodyPr/>
                    <a:lstStyle/>
                    <a:p>
                      <a:endParaRPr lang="en-GB" dirty="0"/>
                    </a:p>
                  </a:txBody>
                  <a:tcPr marL="68580" marR="68580" marT="0" marB="0">
                    <a:lnL>
                      <a:noFill/>
                    </a:lnL>
                    <a:lnR>
                      <a:noFill/>
                    </a:lnR>
                    <a:lnT w="38100" cmpd="sng">
                      <a:noFill/>
                    </a:lnT>
                    <a:lnB w="38100" cmpd="sng">
                      <a:noFill/>
                    </a:lnB>
                    <a:lnTlToBr w="12700" cmpd="sng">
                      <a:noFill/>
                      <a:prstDash val="solid"/>
                    </a:lnTlToBr>
                    <a:lnBlToTr w="12700" cmpd="sng">
                      <a:noFill/>
                      <a:prstDash val="solid"/>
                    </a:lnBlToTr>
                    <a:solidFill>
                      <a:schemeClr val="bg2">
                        <a:lumMod val="95000"/>
                      </a:schemeClr>
                    </a:solidFill>
                  </a:tcPr>
                </a:tc>
                <a:tc>
                  <a:txBody>
                    <a:bodyPr/>
                    <a:lstStyle/>
                    <a:p>
                      <a:endParaRPr lang="en-GB" dirty="0"/>
                    </a:p>
                  </a:txBody>
                  <a:tcPr marL="68580" marR="68580" marT="0" marB="0">
                    <a:lnL>
                      <a:noFill/>
                    </a:lnL>
                    <a:lnR>
                      <a:noFill/>
                    </a:lnR>
                    <a:lnT w="38100" cmpd="sng">
                      <a:noFill/>
                    </a:lnT>
                    <a:lnB w="38100" cmpd="sng">
                      <a:noFill/>
                    </a:lnB>
                    <a:lnTlToBr w="12700" cmpd="sng">
                      <a:noFill/>
                      <a:prstDash val="solid"/>
                    </a:lnTlToBr>
                    <a:lnBlToTr w="12700" cmpd="sng">
                      <a:noFill/>
                      <a:prstDash val="solid"/>
                    </a:lnBlToTr>
                    <a:solidFill>
                      <a:schemeClr val="bg2">
                        <a:lumMod val="95000"/>
                      </a:schemeClr>
                    </a:solidFill>
                  </a:tcPr>
                </a:tc>
                <a:tc>
                  <a:txBody>
                    <a:bodyPr/>
                    <a:lstStyle/>
                    <a:p>
                      <a:pPr>
                        <a:lnSpc>
                          <a:spcPct val="115000"/>
                        </a:lnSpc>
                        <a:spcAft>
                          <a:spcPts val="0"/>
                        </a:spcAft>
                      </a:pPr>
                      <a:r>
                        <a:rPr lang="cs-CZ" sz="700" b="0" dirty="0">
                          <a:solidFill>
                            <a:schemeClr val="tx1"/>
                          </a:solidFill>
                          <a:effectLst/>
                        </a:rPr>
                        <a:t> </a:t>
                      </a:r>
                      <a:endParaRPr lang="cs-CZ" sz="700" b="0" dirty="0">
                        <a:solidFill>
                          <a:schemeClr val="tx1"/>
                        </a:solidFill>
                        <a:effectLst/>
                        <a:latin typeface="Calibri"/>
                        <a:ea typeface="Calibri"/>
                        <a:cs typeface="Times New Roman"/>
                      </a:endParaRPr>
                    </a:p>
                  </a:txBody>
                  <a:tcPr marL="0" marR="0" marT="0" marB="0">
                    <a:lnL>
                      <a:noFill/>
                    </a:lnL>
                    <a:lnR>
                      <a:noFill/>
                    </a:lnR>
                    <a:lnT w="38100" cmpd="sng">
                      <a:noFill/>
                    </a:lnT>
                    <a:lnB w="38100" cmpd="sng">
                      <a:noFill/>
                    </a:lnB>
                    <a:lnTlToBr w="12700" cmpd="sng">
                      <a:noFill/>
                      <a:prstDash val="solid"/>
                    </a:lnTlToBr>
                    <a:lnBlToTr w="12700" cmpd="sng">
                      <a:noFill/>
                      <a:prstDash val="solid"/>
                    </a:lnBlToTr>
                    <a:solidFill>
                      <a:schemeClr val="bg2">
                        <a:lumMod val="95000"/>
                      </a:schemeClr>
                    </a:solidFill>
                  </a:tcPr>
                </a:tc>
                <a:tc>
                  <a:txBody>
                    <a:bodyPr/>
                    <a:lstStyle/>
                    <a:p>
                      <a:pPr>
                        <a:lnSpc>
                          <a:spcPct val="115000"/>
                        </a:lnSpc>
                        <a:spcAft>
                          <a:spcPts val="0"/>
                        </a:spcAft>
                      </a:pPr>
                      <a:r>
                        <a:rPr lang="cs-CZ" sz="700" b="0" dirty="0">
                          <a:solidFill>
                            <a:schemeClr val="tx1"/>
                          </a:solidFill>
                          <a:effectLst/>
                        </a:rPr>
                        <a:t>Účet při Ministerstvu zemědělství ve jméně veřejné společnosti, která přijímá platby v rámci zemědělských programů</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15000"/>
                        </a:lnSpc>
                        <a:spcAft>
                          <a:spcPts val="0"/>
                        </a:spcAft>
                      </a:pPr>
                      <a:r>
                        <a:rPr lang="cs-CZ" sz="700" b="0" dirty="0">
                          <a:solidFill>
                            <a:schemeClr val="tx1"/>
                          </a:solidFill>
                          <a:effectLst/>
                        </a:rPr>
                        <a:t>Veřejná společnost</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11"/>
                  </a:ext>
                </a:extLst>
              </a:tr>
              <a:tr h="0">
                <a:tc>
                  <a:txBody>
                    <a:bodyPr/>
                    <a:lstStyle/>
                    <a:p>
                      <a:endParaRPr lang="en-GB" sz="700"/>
                    </a:p>
                  </a:txBody>
                  <a:tcPr marL="68580" marR="68580" marT="0" marB="0">
                    <a:lnL>
                      <a:noFill/>
                    </a:lnL>
                    <a:lnR>
                      <a:noFill/>
                    </a:lnR>
                    <a:lnT w="38100" cmpd="sng">
                      <a:noFill/>
                    </a:lnT>
                    <a:lnB w="38100" cmpd="sng">
                      <a:noFill/>
                    </a:lnB>
                    <a:lnTlToBr w="12700" cmpd="sng">
                      <a:noFill/>
                      <a:prstDash val="solid"/>
                    </a:lnTlToBr>
                    <a:lnBlToTr w="12700" cmpd="sng">
                      <a:noFill/>
                      <a:prstDash val="solid"/>
                    </a:lnBlToTr>
                    <a:solidFill>
                      <a:schemeClr val="bg2">
                        <a:lumMod val="95000"/>
                      </a:schemeClr>
                    </a:solidFill>
                  </a:tcPr>
                </a:tc>
                <a:tc>
                  <a:txBody>
                    <a:bodyPr/>
                    <a:lstStyle/>
                    <a:p>
                      <a:endParaRPr lang="en-GB" sz="700" dirty="0"/>
                    </a:p>
                  </a:txBody>
                  <a:tcPr marL="68580" marR="68580" marT="0" marB="0">
                    <a:lnL>
                      <a:noFill/>
                    </a:lnL>
                    <a:lnR>
                      <a:noFill/>
                    </a:lnR>
                    <a:lnT w="38100" cmpd="sng">
                      <a:noFill/>
                    </a:lnT>
                    <a:lnB w="38100" cmpd="sng">
                      <a:noFill/>
                    </a:lnB>
                    <a:lnTlToBr w="12700" cmpd="sng">
                      <a:noFill/>
                      <a:prstDash val="solid"/>
                    </a:lnTlToBr>
                    <a:lnBlToTr w="12700" cmpd="sng">
                      <a:noFill/>
                      <a:prstDash val="solid"/>
                    </a:lnBlToTr>
                    <a:solidFill>
                      <a:schemeClr val="bg2">
                        <a:lumMod val="95000"/>
                      </a:schemeClr>
                    </a:solidFill>
                  </a:tcPr>
                </a:tc>
                <a:tc>
                  <a:txBody>
                    <a:bodyPr/>
                    <a:lstStyle/>
                    <a:p>
                      <a:pPr>
                        <a:lnSpc>
                          <a:spcPct val="115000"/>
                        </a:lnSpc>
                        <a:spcAft>
                          <a:spcPts val="0"/>
                        </a:spcAft>
                      </a:pPr>
                      <a:r>
                        <a:rPr lang="cs-CZ" sz="700" b="0" dirty="0">
                          <a:solidFill>
                            <a:schemeClr val="tx1"/>
                          </a:solidFill>
                          <a:effectLst/>
                        </a:rPr>
                        <a:t> </a:t>
                      </a:r>
                      <a:endParaRPr lang="cs-CZ" sz="700" b="0" dirty="0">
                        <a:solidFill>
                          <a:schemeClr val="tx1"/>
                        </a:solidFill>
                        <a:effectLst/>
                        <a:latin typeface="Calibri"/>
                        <a:ea typeface="Calibri"/>
                        <a:cs typeface="Times New Roman"/>
                      </a:endParaRPr>
                    </a:p>
                  </a:txBody>
                  <a:tcPr marL="0" marR="0" marT="0" marB="0">
                    <a:lnL>
                      <a:noFill/>
                    </a:lnL>
                    <a:lnR>
                      <a:noFill/>
                    </a:lnR>
                    <a:lnT w="38100" cmpd="sng">
                      <a:noFill/>
                    </a:lnT>
                    <a:lnB w="38100" cmpd="sng">
                      <a:noFill/>
                    </a:lnB>
                    <a:lnTlToBr w="12700" cmpd="sng">
                      <a:noFill/>
                      <a:prstDash val="solid"/>
                    </a:lnTlToBr>
                    <a:lnBlToTr w="12700" cmpd="sng">
                      <a:noFill/>
                      <a:prstDash val="solid"/>
                    </a:lnBlToTr>
                    <a:solidFill>
                      <a:schemeClr val="bg2">
                        <a:lumMod val="95000"/>
                      </a:schemeClr>
                    </a:solidFill>
                  </a:tcPr>
                </a:tc>
                <a:tc>
                  <a:txBody>
                    <a:bodyPr/>
                    <a:lstStyle/>
                    <a:p>
                      <a:pPr>
                        <a:lnSpc>
                          <a:spcPct val="115000"/>
                        </a:lnSpc>
                        <a:spcAft>
                          <a:spcPts val="0"/>
                        </a:spcAft>
                      </a:pPr>
                      <a:r>
                        <a:rPr lang="cs-CZ" sz="700" b="0">
                          <a:solidFill>
                            <a:schemeClr val="tx1"/>
                          </a:solidFill>
                          <a:effectLst/>
                        </a:rPr>
                        <a:t>Svěřenský účet dle Formuláře 1099 (Metoda 2) a Formuláře 1041</a:t>
                      </a:r>
                      <a:endParaRPr lang="cs-CZ" sz="700" b="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15000"/>
                        </a:lnSpc>
                        <a:spcAft>
                          <a:spcPts val="0"/>
                        </a:spcAft>
                      </a:pPr>
                      <a:r>
                        <a:rPr lang="cs-CZ" sz="700" b="0" dirty="0">
                          <a:solidFill>
                            <a:schemeClr val="tx1"/>
                          </a:solidFill>
                          <a:effectLst/>
                        </a:rPr>
                        <a:t>Fond</a:t>
                      </a:r>
                      <a:endParaRPr lang="cs-CZ" sz="700" b="0" dirty="0">
                        <a:solidFill>
                          <a:schemeClr val="tx1"/>
                        </a:solidFill>
                        <a:effectLst/>
                        <a:latin typeface="Calibri"/>
                        <a:ea typeface="Calibri"/>
                        <a:cs typeface="Times New Roman"/>
                      </a:endParaRPr>
                    </a:p>
                  </a:txBody>
                  <a:tcPr marL="68580" marR="68580" marT="0" marB="0" anchor="ctr">
                    <a:lnL>
                      <a:noFill/>
                    </a:lnL>
                    <a:lnR>
                      <a:noFill/>
                    </a:lnR>
                    <a:lnT w="12700" cap="flat" cmpd="sng" algn="ctr">
                      <a:solidFill>
                        <a:schemeClr val="bg1"/>
                      </a:solidFill>
                      <a:prstDash val="sysDash"/>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12"/>
                  </a:ext>
                </a:extLst>
              </a:tr>
            </a:tbl>
          </a:graphicData>
        </a:graphic>
      </p:graphicFrame>
      <p:sp>
        <p:nvSpPr>
          <p:cNvPr id="52" name="TextBox 51"/>
          <p:cNvSpPr txBox="1"/>
          <p:nvPr/>
        </p:nvSpPr>
        <p:spPr>
          <a:xfrm>
            <a:off x="6496395" y="9561511"/>
            <a:ext cx="361605" cy="216025"/>
          </a:xfrm>
          <a:prstGeom prst="rect">
            <a:avLst/>
          </a:prstGeom>
          <a:noFill/>
          <a:ln w="6350">
            <a:noFill/>
            <a:prstDash val="sysDash"/>
          </a:ln>
        </p:spPr>
        <p:txBody>
          <a:bodyPr wrap="square" lIns="36000" tIns="36000" rIns="36000" bIns="36000" rtlCol="0">
            <a:noAutofit/>
          </a:bodyPr>
          <a:lstStyle/>
          <a:p>
            <a:pPr indent="-274320"/>
            <a:r>
              <a:rPr lang="cs-CZ" sz="950" dirty="0">
                <a:latin typeface="Georgia" pitchFamily="18" charset="0"/>
                <a:cs typeface="Arial" pitchFamily="34" charset="0"/>
              </a:rPr>
              <a:t>4</a:t>
            </a:r>
            <a:endParaRPr lang="en-GB" sz="950" dirty="0">
              <a:latin typeface="Georgia" pitchFamily="18" charset="0"/>
              <a:cs typeface="Arial" pitchFamily="34" charset="0"/>
            </a:endParaRPr>
          </a:p>
        </p:txBody>
      </p:sp>
      <p:graphicFrame>
        <p:nvGraphicFramePr>
          <p:cNvPr id="53" name="Table 52"/>
          <p:cNvGraphicFramePr>
            <a:graphicFrameLocks noGrp="1"/>
          </p:cNvGraphicFramePr>
          <p:nvPr>
            <p:extLst>
              <p:ext uri="{D42A27DB-BD31-4B8C-83A1-F6EECF244321}">
                <p14:modId xmlns:p14="http://schemas.microsoft.com/office/powerpoint/2010/main" val="1276229299"/>
              </p:ext>
            </p:extLst>
          </p:nvPr>
        </p:nvGraphicFramePr>
        <p:xfrm>
          <a:off x="367122" y="5535414"/>
          <a:ext cx="6123755" cy="736092"/>
        </p:xfrm>
        <a:graphic>
          <a:graphicData uri="http://schemas.openxmlformats.org/drawingml/2006/table">
            <a:tbl>
              <a:tblPr firstRow="1" firstCol="1" bandRow="1">
                <a:tableStyleId>{D5C30875-5027-47A9-8995-C2BF9F8F2FF4}</a:tableStyleId>
              </a:tblPr>
              <a:tblGrid>
                <a:gridCol w="3888593">
                  <a:extLst>
                    <a:ext uri="{9D8B030D-6E8A-4147-A177-3AD203B41FA5}">
                      <a16:colId xmlns:a16="http://schemas.microsoft.com/office/drawing/2014/main" val="20000"/>
                    </a:ext>
                  </a:extLst>
                </a:gridCol>
                <a:gridCol w="2235162">
                  <a:extLst>
                    <a:ext uri="{9D8B030D-6E8A-4147-A177-3AD203B41FA5}">
                      <a16:colId xmlns:a16="http://schemas.microsoft.com/office/drawing/2014/main" val="20001"/>
                    </a:ext>
                  </a:extLst>
                </a:gridCol>
              </a:tblGrid>
              <a:tr h="0">
                <a:tc>
                  <a:txBody>
                    <a:bodyPr/>
                    <a:lstStyle/>
                    <a:p>
                      <a:pPr>
                        <a:lnSpc>
                          <a:spcPct val="115000"/>
                        </a:lnSpc>
                        <a:spcAft>
                          <a:spcPts val="0"/>
                        </a:spcAft>
                      </a:pPr>
                      <a:r>
                        <a:rPr lang="cs-CZ" sz="700" b="1" u="sng" dirty="0">
                          <a:solidFill>
                            <a:schemeClr val="tx1"/>
                          </a:solidFill>
                          <a:effectLst/>
                        </a:rPr>
                        <a:t>Typ platby</a:t>
                      </a:r>
                      <a:endParaRPr lang="cs-CZ" sz="700" b="1" u="sng" dirty="0">
                        <a:solidFill>
                          <a:schemeClr val="tx1"/>
                        </a:solidFill>
                        <a:effectLst/>
                        <a:latin typeface="Calibri"/>
                        <a:ea typeface="Calibri"/>
                        <a:cs typeface="Times New Roman"/>
                      </a:endParaRPr>
                    </a:p>
                  </a:txBody>
                  <a:tcPr marL="68580" marR="68580" marT="0" marB="0">
                    <a:lnL>
                      <a:noFill/>
                    </a:lnL>
                    <a:lnR>
                      <a:noFill/>
                    </a:lnR>
                    <a:lnT>
                      <a:noFill/>
                    </a:lnT>
                    <a:lnB w="38100" cmpd="sng">
                      <a:noFill/>
                    </a:lnB>
                    <a:lnTlToBr w="12700" cmpd="sng">
                      <a:noFill/>
                      <a:prstDash val="solid"/>
                    </a:lnTlToBr>
                    <a:lnBlToTr w="12700" cmpd="sng">
                      <a:noFill/>
                      <a:prstDash val="solid"/>
                    </a:lnBlToTr>
                    <a:solidFill>
                      <a:schemeClr val="bg1">
                        <a:lumMod val="95000"/>
                      </a:schemeClr>
                    </a:solidFill>
                  </a:tcPr>
                </a:tc>
                <a:tc>
                  <a:txBody>
                    <a:bodyPr/>
                    <a:lstStyle/>
                    <a:p>
                      <a:pPr>
                        <a:lnSpc>
                          <a:spcPct val="115000"/>
                        </a:lnSpc>
                        <a:spcAft>
                          <a:spcPts val="0"/>
                        </a:spcAft>
                      </a:pPr>
                      <a:r>
                        <a:rPr lang="cs-CZ" sz="700" b="1" u="sng" dirty="0">
                          <a:solidFill>
                            <a:schemeClr val="tx1"/>
                          </a:solidFill>
                          <a:effectLst/>
                        </a:rPr>
                        <a:t>Osvobození poplatníci</a:t>
                      </a:r>
                      <a:endParaRPr lang="cs-CZ" sz="700" b="1" u="sng" dirty="0">
                        <a:solidFill>
                          <a:schemeClr val="tx1"/>
                        </a:solidFill>
                        <a:effectLst/>
                        <a:latin typeface="Calibri"/>
                        <a:ea typeface="Calibri"/>
                        <a:cs typeface="Times New Roman"/>
                      </a:endParaRPr>
                    </a:p>
                  </a:txBody>
                  <a:tcPr marL="68580" marR="68580" marT="0" marB="0">
                    <a:lnL>
                      <a:noFill/>
                    </a:lnL>
                    <a:lnR>
                      <a:noFill/>
                    </a:lnR>
                    <a:lnT>
                      <a:noFill/>
                    </a:lnT>
                    <a:lnB w="381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0"/>
                  </a:ext>
                </a:extLst>
              </a:tr>
              <a:tr h="0">
                <a:tc>
                  <a:txBody>
                    <a:bodyPr/>
                    <a:lstStyle/>
                    <a:p>
                      <a:pPr>
                        <a:lnSpc>
                          <a:spcPct val="115000"/>
                        </a:lnSpc>
                        <a:spcAft>
                          <a:spcPts val="0"/>
                        </a:spcAft>
                      </a:pPr>
                      <a:r>
                        <a:rPr lang="cs-CZ" sz="700" b="0" dirty="0">
                          <a:solidFill>
                            <a:schemeClr val="tx1"/>
                          </a:solidFill>
                          <a:effectLst/>
                        </a:rPr>
                        <a:t>Úroky a výplaty dividend</a:t>
                      </a:r>
                      <a:endParaRPr lang="cs-CZ" sz="700" b="0" dirty="0">
                        <a:solidFill>
                          <a:schemeClr val="tx1"/>
                        </a:solidFill>
                        <a:effectLst/>
                        <a:latin typeface="Calibri"/>
                        <a:ea typeface="Calibri"/>
                        <a:cs typeface="Times New Roman"/>
                      </a:endParaRPr>
                    </a:p>
                  </a:txBody>
                  <a:tcPr marL="68580" marR="68580" marT="0" marB="0">
                    <a:lnL>
                      <a:noFill/>
                    </a:lnL>
                    <a:lnR>
                      <a:noFill/>
                    </a:lnR>
                    <a:lnT w="381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nSpc>
                          <a:spcPct val="115000"/>
                        </a:lnSpc>
                        <a:spcAft>
                          <a:spcPts val="0"/>
                        </a:spcAft>
                      </a:pPr>
                      <a:r>
                        <a:rPr lang="cs-CZ" sz="700" b="0">
                          <a:solidFill>
                            <a:schemeClr val="tx1"/>
                          </a:solidFill>
                          <a:effectLst/>
                        </a:rPr>
                        <a:t>1 – 6, 8 – 13 </a:t>
                      </a:r>
                      <a:endParaRPr lang="cs-CZ" sz="700" b="0">
                        <a:solidFill>
                          <a:schemeClr val="tx1"/>
                        </a:solidFill>
                        <a:effectLst/>
                        <a:latin typeface="Calibri"/>
                        <a:ea typeface="Calibri"/>
                        <a:cs typeface="Times New Roman"/>
                      </a:endParaRPr>
                    </a:p>
                  </a:txBody>
                  <a:tcPr marL="68580" marR="68580" marT="0" marB="0">
                    <a:lnL>
                      <a:noFill/>
                    </a:lnL>
                    <a:lnR>
                      <a:noFill/>
                    </a:lnR>
                    <a:lnT w="381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0">
                <a:tc>
                  <a:txBody>
                    <a:bodyPr/>
                    <a:lstStyle/>
                    <a:p>
                      <a:pPr>
                        <a:lnSpc>
                          <a:spcPct val="115000"/>
                        </a:lnSpc>
                        <a:spcAft>
                          <a:spcPts val="0"/>
                        </a:spcAft>
                      </a:pPr>
                      <a:r>
                        <a:rPr lang="cs-CZ" sz="700" b="0" dirty="0">
                          <a:solidFill>
                            <a:schemeClr val="tx1"/>
                          </a:solidFill>
                          <a:effectLst/>
                        </a:rPr>
                        <a:t>Makléřské transakce</a:t>
                      </a:r>
                      <a:endParaRPr lang="cs-CZ" sz="700" b="0" dirty="0">
                        <a:solidFill>
                          <a:schemeClr val="tx1"/>
                        </a:solidFill>
                        <a:effectLst/>
                        <a:latin typeface="Calibri"/>
                        <a:ea typeface="Calibri"/>
                        <a:cs typeface="Times New Roman"/>
                      </a:endParaRPr>
                    </a:p>
                  </a:txBody>
                  <a:tcPr marL="68580" marR="68580" marT="0" marB="0">
                    <a:lnL>
                      <a:noFill/>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nSpc>
                          <a:spcPct val="115000"/>
                        </a:lnSpc>
                        <a:spcAft>
                          <a:spcPts val="0"/>
                        </a:spcAft>
                      </a:pPr>
                      <a:r>
                        <a:rPr lang="cs-CZ" sz="700" b="0">
                          <a:solidFill>
                            <a:schemeClr val="tx1"/>
                          </a:solidFill>
                          <a:effectLst/>
                        </a:rPr>
                        <a:t>1 – 4, 6 – 11, všechny C Corporations</a:t>
                      </a:r>
                      <a:endParaRPr lang="cs-CZ" sz="700" b="0">
                        <a:solidFill>
                          <a:schemeClr val="tx1"/>
                        </a:solidFill>
                        <a:effectLst/>
                        <a:latin typeface="Calibri"/>
                        <a:ea typeface="Calibri"/>
                        <a:cs typeface="Times New Roman"/>
                      </a:endParaRPr>
                    </a:p>
                  </a:txBody>
                  <a:tcPr marL="68580" marR="68580" marT="0" marB="0">
                    <a:lnL>
                      <a:noFill/>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0">
                <a:tc>
                  <a:txBody>
                    <a:bodyPr/>
                    <a:lstStyle/>
                    <a:p>
                      <a:pPr>
                        <a:lnSpc>
                          <a:spcPct val="115000"/>
                        </a:lnSpc>
                        <a:spcAft>
                          <a:spcPts val="0"/>
                        </a:spcAft>
                      </a:pPr>
                      <a:r>
                        <a:rPr lang="cs-CZ" sz="700" b="0" dirty="0">
                          <a:solidFill>
                            <a:schemeClr val="tx1"/>
                          </a:solidFill>
                          <a:effectLst/>
                        </a:rPr>
                        <a:t>Směnné transakce a zásluhové dividendy</a:t>
                      </a:r>
                      <a:endParaRPr lang="cs-CZ" sz="700" b="0" dirty="0">
                        <a:solidFill>
                          <a:schemeClr val="tx1"/>
                        </a:solidFill>
                        <a:effectLst/>
                        <a:latin typeface="Calibri"/>
                        <a:ea typeface="Calibri"/>
                        <a:cs typeface="Times New Roman"/>
                      </a:endParaRPr>
                    </a:p>
                  </a:txBody>
                  <a:tcPr marL="68580" marR="68580" marT="0" marB="0">
                    <a:lnL>
                      <a:noFill/>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nSpc>
                          <a:spcPct val="115000"/>
                        </a:lnSpc>
                        <a:spcAft>
                          <a:spcPts val="0"/>
                        </a:spcAft>
                      </a:pPr>
                      <a:r>
                        <a:rPr lang="cs-CZ" sz="700" b="0">
                          <a:solidFill>
                            <a:schemeClr val="tx1"/>
                          </a:solidFill>
                          <a:effectLst/>
                        </a:rPr>
                        <a:t>1 – 4 </a:t>
                      </a:r>
                      <a:endParaRPr lang="cs-CZ" sz="700" b="0">
                        <a:solidFill>
                          <a:schemeClr val="tx1"/>
                        </a:solidFill>
                        <a:effectLst/>
                        <a:latin typeface="Calibri"/>
                        <a:ea typeface="Calibri"/>
                        <a:cs typeface="Times New Roman"/>
                      </a:endParaRPr>
                    </a:p>
                  </a:txBody>
                  <a:tcPr marL="68580" marR="68580" marT="0" marB="0">
                    <a:lnL>
                      <a:noFill/>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0">
                <a:tc>
                  <a:txBody>
                    <a:bodyPr/>
                    <a:lstStyle/>
                    <a:p>
                      <a:pPr>
                        <a:lnSpc>
                          <a:spcPct val="115000"/>
                        </a:lnSpc>
                        <a:spcAft>
                          <a:spcPts val="0"/>
                        </a:spcAft>
                      </a:pPr>
                      <a:r>
                        <a:rPr lang="cs-CZ" sz="700" b="0" dirty="0">
                          <a:solidFill>
                            <a:schemeClr val="tx1"/>
                          </a:solidFill>
                          <a:effectLst/>
                        </a:rPr>
                        <a:t>Platby přesahující </a:t>
                      </a:r>
                      <a:r>
                        <a:rPr lang="en-US" sz="700" b="0" dirty="0">
                          <a:solidFill>
                            <a:schemeClr val="tx1"/>
                          </a:solidFill>
                          <a:effectLst/>
                        </a:rPr>
                        <a:t>$</a:t>
                      </a:r>
                      <a:r>
                        <a:rPr lang="cs-CZ" sz="700" b="0" dirty="0">
                          <a:solidFill>
                            <a:schemeClr val="tx1"/>
                          </a:solidFill>
                          <a:effectLst/>
                        </a:rPr>
                        <a:t> 600, které je třeba reportovat, a přímý prodej nad </a:t>
                      </a:r>
                      <a:r>
                        <a:rPr lang="en-US" sz="700" b="0" dirty="0">
                          <a:solidFill>
                            <a:schemeClr val="tx1"/>
                          </a:solidFill>
                          <a:effectLst/>
                        </a:rPr>
                        <a:t>$</a:t>
                      </a:r>
                      <a:r>
                        <a:rPr lang="cs-CZ" sz="700" b="0" dirty="0">
                          <a:solidFill>
                            <a:schemeClr val="tx1"/>
                          </a:solidFill>
                          <a:effectLst/>
                        </a:rPr>
                        <a:t> 5000</a:t>
                      </a:r>
                      <a:endParaRPr lang="cs-CZ" sz="700" b="0" dirty="0">
                        <a:solidFill>
                          <a:schemeClr val="tx1"/>
                        </a:solidFill>
                        <a:effectLst/>
                        <a:latin typeface="Calibri"/>
                        <a:ea typeface="Calibri"/>
                        <a:cs typeface="Times New Roman"/>
                      </a:endParaRPr>
                    </a:p>
                  </a:txBody>
                  <a:tcPr marL="68580" marR="68580" marT="0" marB="0">
                    <a:lnL>
                      <a:noFill/>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nSpc>
                          <a:spcPct val="115000"/>
                        </a:lnSpc>
                        <a:spcAft>
                          <a:spcPts val="0"/>
                        </a:spcAft>
                      </a:pPr>
                      <a:r>
                        <a:rPr lang="cs-CZ" sz="700" b="0">
                          <a:solidFill>
                            <a:schemeClr val="tx1"/>
                          </a:solidFill>
                          <a:effectLst/>
                        </a:rPr>
                        <a:t>Obecně 1 – 5</a:t>
                      </a:r>
                      <a:endParaRPr lang="cs-CZ" sz="700" b="0">
                        <a:solidFill>
                          <a:schemeClr val="tx1"/>
                        </a:solidFill>
                        <a:effectLst/>
                        <a:latin typeface="Calibri"/>
                        <a:ea typeface="Calibri"/>
                        <a:cs typeface="Times New Roman"/>
                      </a:endParaRPr>
                    </a:p>
                  </a:txBody>
                  <a:tcPr marL="68580" marR="68580" marT="0" marB="0">
                    <a:lnL>
                      <a:noFill/>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r h="0">
                <a:tc>
                  <a:txBody>
                    <a:bodyPr/>
                    <a:lstStyle/>
                    <a:p>
                      <a:pPr>
                        <a:lnSpc>
                          <a:spcPct val="115000"/>
                        </a:lnSpc>
                        <a:spcAft>
                          <a:spcPts val="0"/>
                        </a:spcAft>
                      </a:pPr>
                      <a:r>
                        <a:rPr lang="cs-CZ" sz="700" b="0" dirty="0">
                          <a:solidFill>
                            <a:schemeClr val="tx1"/>
                          </a:solidFill>
                          <a:effectLst/>
                        </a:rPr>
                        <a:t>Platby provedené při zúčtování platební karty a platby v rámci sítě třetí strany</a:t>
                      </a:r>
                      <a:endParaRPr lang="cs-CZ" sz="700" b="0" dirty="0">
                        <a:solidFill>
                          <a:schemeClr val="tx1"/>
                        </a:solidFill>
                        <a:effectLst/>
                        <a:latin typeface="Calibri"/>
                        <a:ea typeface="Calibri"/>
                        <a:cs typeface="Times New Roman"/>
                      </a:endParaRPr>
                    </a:p>
                  </a:txBody>
                  <a:tcPr marL="68580" marR="68580" marT="0" marB="0">
                    <a:lnL>
                      <a:noFill/>
                    </a:lnL>
                    <a:lnR>
                      <a:noFill/>
                    </a:lnR>
                    <a:lnT w="635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lumMod val="95000"/>
                      </a:schemeClr>
                    </a:solidFill>
                  </a:tcPr>
                </a:tc>
                <a:tc>
                  <a:txBody>
                    <a:bodyPr/>
                    <a:lstStyle/>
                    <a:p>
                      <a:pPr>
                        <a:lnSpc>
                          <a:spcPct val="115000"/>
                        </a:lnSpc>
                        <a:spcAft>
                          <a:spcPts val="0"/>
                        </a:spcAft>
                      </a:pPr>
                      <a:r>
                        <a:rPr lang="cs-CZ" sz="700" b="0" dirty="0">
                          <a:solidFill>
                            <a:schemeClr val="tx1"/>
                          </a:solidFill>
                          <a:effectLst/>
                        </a:rPr>
                        <a:t>1 – 4 </a:t>
                      </a:r>
                      <a:endParaRPr lang="cs-CZ" sz="700" b="0" dirty="0">
                        <a:solidFill>
                          <a:schemeClr val="tx1"/>
                        </a:solidFill>
                        <a:effectLst/>
                        <a:latin typeface="Calibri"/>
                        <a:ea typeface="Calibri"/>
                        <a:cs typeface="Times New Roman"/>
                      </a:endParaRPr>
                    </a:p>
                  </a:txBody>
                  <a:tcPr marL="68580" marR="68580" marT="0" marB="0">
                    <a:lnL>
                      <a:noFill/>
                    </a:lnL>
                    <a:lnR>
                      <a:noFill/>
                    </a:lnR>
                    <a:lnT w="635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5"/>
                  </a:ext>
                </a:extLst>
              </a:tr>
            </a:tbl>
          </a:graphicData>
        </a:graphic>
      </p:graphicFrame>
      <p:graphicFrame>
        <p:nvGraphicFramePr>
          <p:cNvPr id="54" name="Table 53"/>
          <p:cNvGraphicFramePr>
            <a:graphicFrameLocks noGrp="1"/>
          </p:cNvGraphicFramePr>
          <p:nvPr>
            <p:extLst>
              <p:ext uri="{D42A27DB-BD31-4B8C-83A1-F6EECF244321}">
                <p14:modId xmlns:p14="http://schemas.microsoft.com/office/powerpoint/2010/main" val="2372256092"/>
              </p:ext>
            </p:extLst>
          </p:nvPr>
        </p:nvGraphicFramePr>
        <p:xfrm>
          <a:off x="364804" y="2328962"/>
          <a:ext cx="6134789" cy="2960958"/>
        </p:xfrm>
        <a:graphic>
          <a:graphicData uri="http://schemas.openxmlformats.org/drawingml/2006/table">
            <a:tbl>
              <a:tblPr firstRow="1" firstCol="1" bandRow="1">
                <a:tableStyleId>{D5C30875-5027-47A9-8995-C2BF9F8F2FF4}</a:tableStyleId>
              </a:tblPr>
              <a:tblGrid>
                <a:gridCol w="319535">
                  <a:extLst>
                    <a:ext uri="{9D8B030D-6E8A-4147-A177-3AD203B41FA5}">
                      <a16:colId xmlns:a16="http://schemas.microsoft.com/office/drawing/2014/main" val="20000"/>
                    </a:ext>
                  </a:extLst>
                </a:gridCol>
                <a:gridCol w="2601698">
                  <a:extLst>
                    <a:ext uri="{9D8B030D-6E8A-4147-A177-3AD203B41FA5}">
                      <a16:colId xmlns:a16="http://schemas.microsoft.com/office/drawing/2014/main" val="20001"/>
                    </a:ext>
                  </a:extLst>
                </a:gridCol>
                <a:gridCol w="153041">
                  <a:extLst>
                    <a:ext uri="{9D8B030D-6E8A-4147-A177-3AD203B41FA5}">
                      <a16:colId xmlns:a16="http://schemas.microsoft.com/office/drawing/2014/main" val="20002"/>
                    </a:ext>
                  </a:extLst>
                </a:gridCol>
                <a:gridCol w="306082">
                  <a:extLst>
                    <a:ext uri="{9D8B030D-6E8A-4147-A177-3AD203B41FA5}">
                      <a16:colId xmlns:a16="http://schemas.microsoft.com/office/drawing/2014/main" val="20003"/>
                    </a:ext>
                  </a:extLst>
                </a:gridCol>
                <a:gridCol w="2754433">
                  <a:extLst>
                    <a:ext uri="{9D8B030D-6E8A-4147-A177-3AD203B41FA5}">
                      <a16:colId xmlns:a16="http://schemas.microsoft.com/office/drawing/2014/main" val="20004"/>
                    </a:ext>
                  </a:extLst>
                </a:gridCol>
              </a:tblGrid>
              <a:tr h="135208">
                <a:tc gridSpan="2">
                  <a:txBody>
                    <a:bodyPr/>
                    <a:lstStyle/>
                    <a:p>
                      <a:pPr>
                        <a:lnSpc>
                          <a:spcPct val="125000"/>
                        </a:lnSpc>
                        <a:spcAft>
                          <a:spcPts val="200"/>
                        </a:spcAft>
                      </a:pPr>
                      <a:r>
                        <a:rPr lang="cs-CZ" sz="700" b="1" u="sng" dirty="0">
                          <a:solidFill>
                            <a:sysClr val="windowText" lastClr="000000"/>
                          </a:solidFill>
                          <a:effectLst/>
                        </a:rPr>
                        <a:t>Výjimky ze zálohového srážení z důvodu QI se vztahují na:</a:t>
                      </a:r>
                      <a:endParaRPr lang="cs-CZ" sz="700" b="1" u="sng" dirty="0">
                        <a:solidFill>
                          <a:sysClr val="windowText" lastClr="000000"/>
                        </a:solidFill>
                        <a:effectLst/>
                        <a:latin typeface="Calibri"/>
                        <a:ea typeface="Calibri"/>
                        <a:cs typeface="Times New Roman"/>
                      </a:endParaRPr>
                    </a:p>
                  </a:txBody>
                  <a:tcPr marL="31102" marR="31102" marT="0" marB="0" anchor="ctr">
                    <a:lnL w="3175" cap="flat" cmpd="sng" algn="ctr">
                      <a:noFill/>
                      <a:prstDash val="sysDot"/>
                      <a:round/>
                      <a:headEnd type="none" w="med" len="med"/>
                      <a:tailEnd type="none" w="med" len="med"/>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38100" cmpd="sng">
                      <a:noFill/>
                    </a:lnB>
                    <a:lnTlToBr w="12700" cmpd="sng">
                      <a:noFill/>
                      <a:prstDash val="solid"/>
                    </a:lnTlToBr>
                    <a:lnBlToTr w="12700" cmpd="sng">
                      <a:noFill/>
                      <a:prstDash val="solid"/>
                    </a:lnBlToTr>
                    <a:solidFill>
                      <a:schemeClr val="bg2">
                        <a:lumMod val="95000"/>
                      </a:schemeClr>
                    </a:solidFill>
                  </a:tcPr>
                </a:tc>
                <a:tc hMerge="1">
                  <a:txBody>
                    <a:bodyPr/>
                    <a:lstStyle/>
                    <a:p>
                      <a:endParaRPr lang="en-GB"/>
                    </a:p>
                  </a:txBody>
                  <a:tcPr/>
                </a:tc>
                <a:tc>
                  <a:txBody>
                    <a:bodyPr/>
                    <a:lstStyle/>
                    <a:p>
                      <a:pPr>
                        <a:lnSpc>
                          <a:spcPct val="125000"/>
                        </a:lnSpc>
                        <a:spcAft>
                          <a:spcPts val="200"/>
                        </a:spcAft>
                      </a:pPr>
                      <a:endParaRPr lang="cs-CZ" sz="700" b="1" dirty="0">
                        <a:solidFill>
                          <a:sysClr val="windowText" lastClr="000000"/>
                        </a:solidFill>
                        <a:effectLst/>
                        <a:latin typeface="Calibri"/>
                        <a:ea typeface="Calibri"/>
                        <a:cs typeface="Times New Roman"/>
                      </a:endParaRPr>
                    </a:p>
                  </a:txBody>
                  <a:tcPr marL="31102" marR="31102" marT="0" marB="0" anchor="ctr">
                    <a:lnL w="3175" cap="flat" cmpd="sng" algn="ctr">
                      <a:noFill/>
                      <a:prstDash val="sysDot"/>
                      <a:round/>
                      <a:headEnd type="none" w="med" len="med"/>
                      <a:tailEnd type="none" w="med" len="med"/>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gridSpan="2">
                  <a:txBody>
                    <a:bodyPr/>
                    <a:lstStyle/>
                    <a:p>
                      <a:pPr>
                        <a:lnSpc>
                          <a:spcPct val="125000"/>
                        </a:lnSpc>
                        <a:spcAft>
                          <a:spcPts val="200"/>
                        </a:spcAft>
                      </a:pPr>
                      <a:r>
                        <a:rPr lang="cs-CZ" sz="700" b="1" u="sng" dirty="0">
                          <a:solidFill>
                            <a:sysClr val="windowText" lastClr="000000"/>
                          </a:solidFill>
                          <a:effectLst/>
                        </a:rPr>
                        <a:t>Výjimky z FATCA reportingu se vztahují na:</a:t>
                      </a:r>
                      <a:endParaRPr lang="cs-CZ" sz="700" b="1" u="sng" dirty="0">
                        <a:solidFill>
                          <a:sysClr val="windowText" lastClr="000000"/>
                        </a:solidFill>
                        <a:effectLst/>
                        <a:latin typeface="Calibri"/>
                        <a:ea typeface="Calibri"/>
                        <a:cs typeface="Times New Roman"/>
                      </a:endParaRPr>
                    </a:p>
                  </a:txBody>
                  <a:tcPr marL="31102" marR="31102" marT="0" marB="0" anchor="ctr">
                    <a:lnL w="3175" cap="flat" cmpd="sng" algn="ctr">
                      <a:noFill/>
                      <a:prstDash val="sysDot"/>
                      <a:round/>
                      <a:headEnd type="none" w="med" len="med"/>
                      <a:tailEnd type="none" w="med" len="med"/>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38100" cmpd="sng">
                      <a:noFill/>
                    </a:lnB>
                    <a:lnTlToBr w="12700" cmpd="sng">
                      <a:noFill/>
                      <a:prstDash val="solid"/>
                    </a:lnTlToBr>
                    <a:lnBlToTr w="12700" cmpd="sng">
                      <a:noFill/>
                      <a:prstDash val="solid"/>
                    </a:lnBlToTr>
                    <a:solidFill>
                      <a:schemeClr val="bg2">
                        <a:lumMod val="95000"/>
                      </a:schemeClr>
                    </a:solidFill>
                  </a:tcPr>
                </a:tc>
                <a:tc hMerge="1">
                  <a:txBody>
                    <a:bodyPr/>
                    <a:lstStyle/>
                    <a:p>
                      <a:endParaRPr lang="en-GB"/>
                    </a:p>
                  </a:txBody>
                  <a:tcPr/>
                </a:tc>
                <a:extLst>
                  <a:ext uri="{0D108BD9-81ED-4DB2-BD59-A6C34878D82A}">
                    <a16:rowId xmlns:a16="http://schemas.microsoft.com/office/drawing/2014/main" val="10000"/>
                  </a:ext>
                </a:extLst>
              </a:tr>
              <a:tr h="0">
                <a:tc>
                  <a:txBody>
                    <a:bodyPr/>
                    <a:lstStyle/>
                    <a:p>
                      <a:pPr algn="ctr">
                        <a:lnSpc>
                          <a:spcPct val="125000"/>
                        </a:lnSpc>
                        <a:spcAft>
                          <a:spcPts val="0"/>
                        </a:spcAft>
                      </a:pPr>
                      <a:r>
                        <a:rPr lang="cs-CZ" sz="700" b="0" dirty="0">
                          <a:solidFill>
                            <a:sysClr val="windowText" lastClr="000000"/>
                          </a:solidFill>
                          <a:effectLst/>
                        </a:rPr>
                        <a:t>Kód</a:t>
                      </a:r>
                      <a:endParaRPr lang="cs-CZ" sz="700" b="0" dirty="0">
                        <a:solidFill>
                          <a:sysClr val="windowText" lastClr="000000"/>
                        </a:solidFill>
                        <a:effectLst/>
                        <a:latin typeface="Calibri"/>
                        <a:ea typeface="Calibri"/>
                        <a:cs typeface="Times New Roman"/>
                      </a:endParaRPr>
                    </a:p>
                  </a:txBody>
                  <a:tcPr marL="31102" marR="31102" marT="0" marB="0" anchor="ctr">
                    <a:lnL w="3175" cap="flat" cmpd="sng" algn="ctr">
                      <a:noFill/>
                      <a:prstDash val="sysDot"/>
                      <a:round/>
                      <a:headEnd type="none" w="med" len="med"/>
                      <a:tailEnd type="none" w="med" len="med"/>
                    </a:lnL>
                    <a:lnR>
                      <a:noFill/>
                    </a:lnR>
                    <a:lnT w="38100" cmpd="sng">
                      <a:noFill/>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Popis</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38100" cmpd="sng">
                      <a:noFill/>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endParaRPr lang="cs-CZ" sz="700" b="0" dirty="0">
                        <a:solidFill>
                          <a:sysClr val="windowText" lastClr="000000"/>
                        </a:solidFill>
                        <a:effectLst/>
                        <a:latin typeface="Calibri"/>
                        <a:ea typeface="Calibri"/>
                        <a:cs typeface="Times New Roman"/>
                      </a:endParaRPr>
                    </a:p>
                  </a:txBody>
                  <a:tcPr marL="31102" marR="31102" marT="0" marB="0" anchor="ctr">
                    <a:lnL w="3175" cap="flat" cmpd="sng" algn="ctr">
                      <a:noFill/>
                      <a:prstDash val="sysDot"/>
                      <a:round/>
                      <a:headEnd type="none" w="med" len="med"/>
                      <a:tailEnd type="none" w="med" len="med"/>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gn="ctr">
                        <a:lnSpc>
                          <a:spcPct val="125000"/>
                        </a:lnSpc>
                        <a:spcAft>
                          <a:spcPts val="200"/>
                        </a:spcAft>
                      </a:pPr>
                      <a:r>
                        <a:rPr lang="cs-CZ" sz="700" b="0" dirty="0">
                          <a:solidFill>
                            <a:sysClr val="windowText" lastClr="000000"/>
                          </a:solidFill>
                          <a:effectLst/>
                        </a:rPr>
                        <a:t>Kód</a:t>
                      </a:r>
                      <a:endParaRPr lang="cs-CZ" sz="700" b="0" dirty="0">
                        <a:solidFill>
                          <a:sysClr val="windowText" lastClr="000000"/>
                        </a:solidFill>
                        <a:effectLst/>
                        <a:latin typeface="Calibri"/>
                        <a:ea typeface="Calibri"/>
                        <a:cs typeface="Times New Roman"/>
                      </a:endParaRPr>
                    </a:p>
                  </a:txBody>
                  <a:tcPr marL="31102" marR="31102" marT="0" marB="0" anchor="ctr">
                    <a:lnL w="3175" cap="flat" cmpd="sng" algn="ctr">
                      <a:noFill/>
                      <a:prstDash val="sysDot"/>
                      <a:round/>
                      <a:headEnd type="none" w="med" len="med"/>
                      <a:tailEnd type="none" w="med" len="med"/>
                    </a:lnL>
                    <a:lnR>
                      <a:noFill/>
                    </a:lnR>
                    <a:lnT w="38100" cmpd="sng">
                      <a:noFill/>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Popis</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38100" cmpd="sng">
                      <a:noFill/>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01"/>
                  </a:ext>
                </a:extLst>
              </a:tr>
              <a:tr h="0">
                <a:tc>
                  <a:txBody>
                    <a:bodyPr/>
                    <a:lstStyle/>
                    <a:p>
                      <a:pPr algn="ctr">
                        <a:lnSpc>
                          <a:spcPct val="125000"/>
                        </a:lnSpc>
                        <a:spcAft>
                          <a:spcPts val="0"/>
                        </a:spcAft>
                      </a:pPr>
                      <a:r>
                        <a:rPr lang="cs-CZ" sz="700" b="0" dirty="0">
                          <a:solidFill>
                            <a:sysClr val="windowText" lastClr="000000"/>
                          </a:solidFill>
                          <a:effectLst/>
                        </a:rPr>
                        <a:t>1</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3175" cap="flat" cmpd="sng" algn="ctr">
                      <a:noFill/>
                      <a:prstDash val="sysDot"/>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Organizace osvobozené od daně podle § 501</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endParaRPr lang="cs-CZ" sz="700" b="0" dirty="0">
                        <a:solidFill>
                          <a:sysClr val="windowText" lastClr="000000"/>
                        </a:solidFill>
                        <a:effectLst/>
                        <a:latin typeface="Calibri"/>
                        <a:ea typeface="Calibri"/>
                        <a:cs typeface="Times New Roman"/>
                      </a:endParaRPr>
                    </a:p>
                  </a:txBody>
                  <a:tcPr marL="31102" marR="31102" marT="0" marB="0" anchor="ctr">
                    <a:lnL w="3175" cap="flat" cmpd="sng" algn="ctr">
                      <a:noFill/>
                      <a:prstDash val="sysDot"/>
                      <a:round/>
                      <a:headEnd type="none" w="med" len="med"/>
                      <a:tailEnd type="none" w="med" len="med"/>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gn="ctr">
                        <a:lnSpc>
                          <a:spcPct val="125000"/>
                        </a:lnSpc>
                        <a:spcAft>
                          <a:spcPts val="200"/>
                        </a:spcAft>
                      </a:pPr>
                      <a:r>
                        <a:rPr lang="cs-CZ" sz="700" b="0" dirty="0">
                          <a:solidFill>
                            <a:sysClr val="windowText" lastClr="000000"/>
                          </a:solidFill>
                          <a:effectLst/>
                        </a:rPr>
                        <a:t>A</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3175" cap="flat" cmpd="sng" algn="ctr">
                      <a:noFill/>
                      <a:prstDash val="sysDot"/>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Organizace osvobozené od daně podle § 501</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02"/>
                  </a:ext>
                </a:extLst>
              </a:tr>
              <a:tr h="0">
                <a:tc>
                  <a:txBody>
                    <a:bodyPr/>
                    <a:lstStyle/>
                    <a:p>
                      <a:pPr algn="ctr">
                        <a:lnSpc>
                          <a:spcPct val="125000"/>
                        </a:lnSpc>
                        <a:spcAft>
                          <a:spcPts val="0"/>
                        </a:spcAft>
                      </a:pPr>
                      <a:r>
                        <a:rPr lang="cs-CZ" sz="700" b="0" dirty="0">
                          <a:solidFill>
                            <a:sysClr val="windowText" lastClr="000000"/>
                          </a:solidFill>
                          <a:effectLst/>
                        </a:rPr>
                        <a:t>2</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Spojené státy americké a veškeré nižší správní orgány</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endParaRPr lang="cs-CZ" sz="700" b="0" dirty="0">
                        <a:solidFill>
                          <a:sysClr val="windowText" lastClr="000000"/>
                        </a:solidFill>
                        <a:effectLst/>
                        <a:latin typeface="Calibri"/>
                        <a:ea typeface="Calibri"/>
                        <a:cs typeface="Times New Roman"/>
                      </a:endParaRPr>
                    </a:p>
                  </a:txBody>
                  <a:tcPr marL="31102" marR="31102" marT="0" marB="0" anchor="ctr">
                    <a:lnL w="3175" cap="flat" cmpd="sng" algn="ctr">
                      <a:noFill/>
                      <a:prstDash val="sysDot"/>
                      <a:round/>
                      <a:headEnd type="none" w="med" len="med"/>
                      <a:tailEnd type="none" w="med" len="med"/>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gn="ctr">
                        <a:lnSpc>
                          <a:spcPct val="125000"/>
                        </a:lnSpc>
                        <a:spcAft>
                          <a:spcPts val="200"/>
                        </a:spcAft>
                      </a:pPr>
                      <a:r>
                        <a:rPr lang="cs-CZ" sz="700" b="0" dirty="0">
                          <a:solidFill>
                            <a:sysClr val="windowText" lastClr="000000"/>
                          </a:solidFill>
                          <a:effectLst/>
                        </a:rPr>
                        <a:t>B</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Spojené státy americké a veškeré nižší správní orgány</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03"/>
                  </a:ext>
                </a:extLst>
              </a:tr>
              <a:tr h="0">
                <a:tc>
                  <a:txBody>
                    <a:bodyPr/>
                    <a:lstStyle/>
                    <a:p>
                      <a:pPr algn="ctr">
                        <a:lnSpc>
                          <a:spcPct val="125000"/>
                        </a:lnSpc>
                        <a:spcAft>
                          <a:spcPts val="0"/>
                        </a:spcAft>
                      </a:pPr>
                      <a:r>
                        <a:rPr lang="cs-CZ" sz="700" b="0" dirty="0">
                          <a:solidFill>
                            <a:sysClr val="windowText" lastClr="000000"/>
                          </a:solidFill>
                          <a:effectLst/>
                        </a:rPr>
                        <a:t>3</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Federální státy, </a:t>
                      </a:r>
                      <a:r>
                        <a:rPr lang="cs-CZ" sz="700" b="0" dirty="0" err="1">
                          <a:solidFill>
                            <a:sysClr val="windowText" lastClr="000000"/>
                          </a:solidFill>
                          <a:effectLst/>
                        </a:rPr>
                        <a:t>District</a:t>
                      </a:r>
                      <a:r>
                        <a:rPr lang="cs-CZ" sz="700" b="0" dirty="0">
                          <a:solidFill>
                            <a:sysClr val="windowText" lastClr="000000"/>
                          </a:solidFill>
                          <a:effectLst/>
                        </a:rPr>
                        <a:t> </a:t>
                      </a:r>
                      <a:r>
                        <a:rPr lang="cs-CZ" sz="700" b="0" dirty="0" err="1">
                          <a:solidFill>
                            <a:sysClr val="windowText" lastClr="000000"/>
                          </a:solidFill>
                          <a:effectLst/>
                        </a:rPr>
                        <a:t>of</a:t>
                      </a:r>
                      <a:r>
                        <a:rPr lang="cs-CZ" sz="700" b="0" dirty="0">
                          <a:solidFill>
                            <a:sysClr val="windowText" lastClr="000000"/>
                          </a:solidFill>
                          <a:effectLst/>
                        </a:rPr>
                        <a:t> Columbia, državy Spojených států a veškerá politická území</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endParaRPr lang="cs-CZ" sz="700" b="0" dirty="0">
                        <a:solidFill>
                          <a:sysClr val="windowText" lastClr="000000"/>
                        </a:solidFill>
                        <a:effectLst/>
                        <a:latin typeface="Calibri"/>
                        <a:ea typeface="Calibri"/>
                        <a:cs typeface="Times New Roman"/>
                      </a:endParaRPr>
                    </a:p>
                  </a:txBody>
                  <a:tcPr marL="31102" marR="31102" marT="0" marB="0" anchor="ctr">
                    <a:lnL w="3175" cap="flat" cmpd="sng" algn="ctr">
                      <a:noFill/>
                      <a:prstDash val="sysDot"/>
                      <a:round/>
                      <a:headEnd type="none" w="med" len="med"/>
                      <a:tailEnd type="none" w="med" len="med"/>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gn="ctr">
                        <a:lnSpc>
                          <a:spcPct val="125000"/>
                        </a:lnSpc>
                        <a:spcAft>
                          <a:spcPts val="200"/>
                        </a:spcAft>
                      </a:pPr>
                      <a:r>
                        <a:rPr lang="cs-CZ" sz="700" b="0" dirty="0">
                          <a:solidFill>
                            <a:sysClr val="windowText" lastClr="000000"/>
                          </a:solidFill>
                          <a:effectLst/>
                        </a:rPr>
                        <a:t>C</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Federální státy, </a:t>
                      </a:r>
                      <a:r>
                        <a:rPr lang="cs-CZ" sz="700" b="0" dirty="0" err="1">
                          <a:solidFill>
                            <a:sysClr val="windowText" lastClr="000000"/>
                          </a:solidFill>
                          <a:effectLst/>
                        </a:rPr>
                        <a:t>District</a:t>
                      </a:r>
                      <a:r>
                        <a:rPr lang="cs-CZ" sz="700" b="0" dirty="0">
                          <a:solidFill>
                            <a:sysClr val="windowText" lastClr="000000"/>
                          </a:solidFill>
                          <a:effectLst/>
                        </a:rPr>
                        <a:t> </a:t>
                      </a:r>
                      <a:r>
                        <a:rPr lang="cs-CZ" sz="700" b="0" dirty="0" err="1">
                          <a:solidFill>
                            <a:sysClr val="windowText" lastClr="000000"/>
                          </a:solidFill>
                          <a:effectLst/>
                        </a:rPr>
                        <a:t>of</a:t>
                      </a:r>
                      <a:r>
                        <a:rPr lang="cs-CZ" sz="700" b="0" dirty="0">
                          <a:solidFill>
                            <a:sysClr val="windowText" lastClr="000000"/>
                          </a:solidFill>
                          <a:effectLst/>
                        </a:rPr>
                        <a:t> Columbia, državy Spojených států a veškerá politická území</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04"/>
                  </a:ext>
                </a:extLst>
              </a:tr>
              <a:tr h="0">
                <a:tc>
                  <a:txBody>
                    <a:bodyPr/>
                    <a:lstStyle/>
                    <a:p>
                      <a:pPr algn="ctr">
                        <a:lnSpc>
                          <a:spcPct val="125000"/>
                        </a:lnSpc>
                        <a:spcAft>
                          <a:spcPts val="0"/>
                        </a:spcAft>
                      </a:pPr>
                      <a:r>
                        <a:rPr lang="cs-CZ" sz="700" b="0">
                          <a:solidFill>
                            <a:sysClr val="windowText" lastClr="000000"/>
                          </a:solidFill>
                          <a:effectLst/>
                        </a:rPr>
                        <a:t>4</a:t>
                      </a:r>
                      <a:endParaRPr lang="cs-CZ" sz="700" b="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Zahraniční (tj. neamerické) vlády, jejich nižší správní orgány a politická území</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endParaRPr lang="cs-CZ" sz="700" b="0" dirty="0">
                        <a:solidFill>
                          <a:sysClr val="windowText" lastClr="000000"/>
                        </a:solidFill>
                        <a:effectLst/>
                        <a:latin typeface="Calibri"/>
                        <a:ea typeface="Calibri"/>
                        <a:cs typeface="Times New Roman"/>
                      </a:endParaRPr>
                    </a:p>
                  </a:txBody>
                  <a:tcPr marL="31102" marR="31102" marT="0" marB="0" anchor="ctr">
                    <a:lnL w="3175" cap="flat" cmpd="sng" algn="ctr">
                      <a:noFill/>
                      <a:prstDash val="sysDot"/>
                      <a:round/>
                      <a:headEnd type="none" w="med" len="med"/>
                      <a:tailEnd type="none" w="med" len="med"/>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gn="ctr">
                        <a:lnSpc>
                          <a:spcPct val="125000"/>
                        </a:lnSpc>
                        <a:spcAft>
                          <a:spcPts val="200"/>
                        </a:spcAft>
                      </a:pPr>
                      <a:r>
                        <a:rPr lang="cs-CZ" sz="700" b="0" dirty="0">
                          <a:solidFill>
                            <a:sysClr val="windowText" lastClr="000000"/>
                          </a:solidFill>
                          <a:effectLst/>
                        </a:rPr>
                        <a:t>D</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Společnosti pravidelně obchodované na jednom nebo více zavedených trzích s cennými papíry</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05"/>
                  </a:ext>
                </a:extLst>
              </a:tr>
              <a:tr h="0">
                <a:tc>
                  <a:txBody>
                    <a:bodyPr/>
                    <a:lstStyle/>
                    <a:p>
                      <a:pPr algn="ctr">
                        <a:lnSpc>
                          <a:spcPct val="125000"/>
                        </a:lnSpc>
                        <a:spcAft>
                          <a:spcPts val="0"/>
                        </a:spcAft>
                      </a:pPr>
                      <a:r>
                        <a:rPr lang="cs-CZ" sz="700" b="0" dirty="0">
                          <a:solidFill>
                            <a:sysClr val="windowText" lastClr="000000"/>
                          </a:solidFill>
                          <a:effectLst/>
                        </a:rPr>
                        <a:t>5</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Společnosti (ve smyslu korporace)</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rowSpan="3">
                  <a:txBody>
                    <a:bodyPr/>
                    <a:lstStyle/>
                    <a:p>
                      <a:pPr>
                        <a:lnSpc>
                          <a:spcPct val="125000"/>
                        </a:lnSpc>
                        <a:spcAft>
                          <a:spcPts val="200"/>
                        </a:spcAft>
                      </a:pPr>
                      <a:endParaRPr lang="cs-CZ" sz="700" b="0" dirty="0">
                        <a:solidFill>
                          <a:sysClr val="windowText" lastClr="000000"/>
                        </a:solidFill>
                        <a:effectLst/>
                        <a:latin typeface="Calibri"/>
                        <a:ea typeface="Calibri"/>
                        <a:cs typeface="Times New Roman"/>
                      </a:endParaRPr>
                    </a:p>
                  </a:txBody>
                  <a:tcPr marL="31102" marR="31102" marT="0" marB="0" anchor="ctr">
                    <a:lnL w="3175" cap="flat" cmpd="sng" algn="ctr">
                      <a:noFill/>
                      <a:prstDash val="sysDot"/>
                      <a:round/>
                      <a:headEnd type="none" w="med" len="med"/>
                      <a:tailEnd type="none" w="med" len="med"/>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gn="ctr">
                        <a:lnSpc>
                          <a:spcPct val="125000"/>
                        </a:lnSpc>
                        <a:spcAft>
                          <a:spcPts val="200"/>
                        </a:spcAft>
                      </a:pPr>
                      <a:r>
                        <a:rPr lang="cs-CZ" sz="700" b="0" dirty="0">
                          <a:solidFill>
                            <a:sysClr val="windowText" lastClr="000000"/>
                          </a:solidFill>
                          <a:effectLst/>
                        </a:rPr>
                        <a:t>E</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Společnosti, které jsou součástí stejné rozšířené přidružené skupiny</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06"/>
                  </a:ext>
                </a:extLst>
              </a:tr>
              <a:tr h="0">
                <a:tc rowSpan="2">
                  <a:txBody>
                    <a:bodyPr/>
                    <a:lstStyle/>
                    <a:p>
                      <a:pPr algn="ctr">
                        <a:lnSpc>
                          <a:spcPct val="125000"/>
                        </a:lnSpc>
                        <a:spcAft>
                          <a:spcPts val="0"/>
                        </a:spcAft>
                      </a:pPr>
                      <a:r>
                        <a:rPr lang="cs-CZ" sz="700" b="0" dirty="0">
                          <a:solidFill>
                            <a:sysClr val="windowText" lastClr="000000"/>
                          </a:solidFill>
                          <a:effectLst/>
                        </a:rPr>
                        <a:t>6</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rowSpan="2">
                  <a:txBody>
                    <a:bodyPr/>
                    <a:lstStyle/>
                    <a:p>
                      <a:pPr>
                        <a:lnSpc>
                          <a:spcPct val="125000"/>
                        </a:lnSpc>
                        <a:spcAft>
                          <a:spcPts val="200"/>
                        </a:spcAft>
                      </a:pPr>
                      <a:r>
                        <a:rPr lang="cs-CZ" sz="700" b="0" dirty="0">
                          <a:solidFill>
                            <a:sysClr val="windowText" lastClr="000000"/>
                          </a:solidFill>
                          <a:effectLst/>
                        </a:rPr>
                        <a:t>Obchodníci s cennými papíry nebo komoditami podléhající registraci ve Spojených státech amerických, </a:t>
                      </a:r>
                      <a:r>
                        <a:rPr lang="cs-CZ" sz="700" b="0" dirty="0" err="1">
                          <a:solidFill>
                            <a:sysClr val="windowText" lastClr="000000"/>
                          </a:solidFill>
                          <a:effectLst/>
                        </a:rPr>
                        <a:t>District</a:t>
                      </a:r>
                      <a:r>
                        <a:rPr lang="cs-CZ" sz="700" b="0" dirty="0">
                          <a:solidFill>
                            <a:sysClr val="windowText" lastClr="000000"/>
                          </a:solidFill>
                          <a:effectLst/>
                        </a:rPr>
                        <a:t> </a:t>
                      </a:r>
                      <a:r>
                        <a:rPr lang="cs-CZ" sz="700" b="0" dirty="0" err="1">
                          <a:solidFill>
                            <a:sysClr val="windowText" lastClr="000000"/>
                          </a:solidFill>
                          <a:effectLst/>
                        </a:rPr>
                        <a:t>of</a:t>
                      </a:r>
                      <a:r>
                        <a:rPr lang="cs-CZ" sz="700" b="0" dirty="0">
                          <a:solidFill>
                            <a:sysClr val="windowText" lastClr="000000"/>
                          </a:solidFill>
                          <a:effectLst/>
                        </a:rPr>
                        <a:t> Columbia, nebo državách Spojených států</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vMerge="1">
                  <a:txBody>
                    <a:bodyPr/>
                    <a:lstStyle/>
                    <a:p>
                      <a:endParaRPr lang="en-GB"/>
                    </a:p>
                  </a:txBody>
                  <a:tcPr/>
                </a:tc>
                <a:tc>
                  <a:txBody>
                    <a:bodyPr/>
                    <a:lstStyle/>
                    <a:p>
                      <a:pPr algn="ctr">
                        <a:lnSpc>
                          <a:spcPct val="125000"/>
                        </a:lnSpc>
                        <a:spcAft>
                          <a:spcPts val="200"/>
                        </a:spcAft>
                      </a:pPr>
                      <a:r>
                        <a:rPr lang="cs-CZ" sz="700" b="0" dirty="0">
                          <a:solidFill>
                            <a:sysClr val="windowText" lastClr="000000"/>
                          </a:solidFill>
                          <a:effectLst/>
                        </a:rPr>
                        <a:t>F</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Obchodníci s cennými papíry, komoditami, nebo derivátovými finančními nástroji</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07"/>
                  </a:ext>
                </a:extLst>
              </a:tr>
              <a:tr h="0">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25000"/>
                        </a:lnSpc>
                        <a:spcAft>
                          <a:spcPts val="200"/>
                        </a:spcAft>
                      </a:pPr>
                      <a:r>
                        <a:rPr lang="cs-CZ" sz="700" b="0" dirty="0">
                          <a:solidFill>
                            <a:sysClr val="windowText" lastClr="000000"/>
                          </a:solidFill>
                          <a:effectLst/>
                        </a:rPr>
                        <a:t>G</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Realitní investiční fondy</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08"/>
                  </a:ext>
                </a:extLst>
              </a:tr>
              <a:tr h="0">
                <a:tc>
                  <a:txBody>
                    <a:bodyPr/>
                    <a:lstStyle/>
                    <a:p>
                      <a:pPr algn="ctr">
                        <a:lnSpc>
                          <a:spcPct val="125000"/>
                        </a:lnSpc>
                        <a:spcAft>
                          <a:spcPts val="0"/>
                        </a:spcAft>
                      </a:pPr>
                      <a:r>
                        <a:rPr lang="cs-CZ" sz="700" b="0" dirty="0">
                          <a:solidFill>
                            <a:sysClr val="windowText" lastClr="000000"/>
                          </a:solidFill>
                          <a:effectLst/>
                        </a:rPr>
                        <a:t>7</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Obchodníci registrovaní u </a:t>
                      </a:r>
                      <a:r>
                        <a:rPr lang="cs-CZ" sz="700" b="0" dirty="0" err="1">
                          <a:solidFill>
                            <a:sysClr val="windowText" lastClr="000000"/>
                          </a:solidFill>
                          <a:effectLst/>
                        </a:rPr>
                        <a:t>Commodity</a:t>
                      </a:r>
                      <a:r>
                        <a:rPr lang="cs-CZ" sz="700" b="0" dirty="0">
                          <a:solidFill>
                            <a:sysClr val="windowText" lastClr="000000"/>
                          </a:solidFill>
                          <a:effectLst/>
                        </a:rPr>
                        <a:t> </a:t>
                      </a:r>
                      <a:r>
                        <a:rPr lang="cs-CZ" sz="700" b="0" dirty="0" err="1">
                          <a:solidFill>
                            <a:sysClr val="windowText" lastClr="000000"/>
                          </a:solidFill>
                          <a:effectLst/>
                        </a:rPr>
                        <a:t>Futures</a:t>
                      </a:r>
                      <a:r>
                        <a:rPr lang="cs-CZ" sz="700" b="0" dirty="0">
                          <a:solidFill>
                            <a:sysClr val="windowText" lastClr="000000"/>
                          </a:solidFill>
                          <a:effectLst/>
                        </a:rPr>
                        <a:t> </a:t>
                      </a:r>
                      <a:r>
                        <a:rPr lang="cs-CZ" sz="700" b="0" dirty="0" err="1">
                          <a:solidFill>
                            <a:sysClr val="windowText" lastClr="000000"/>
                          </a:solidFill>
                          <a:effectLst/>
                        </a:rPr>
                        <a:t>Trading</a:t>
                      </a:r>
                      <a:r>
                        <a:rPr lang="cs-CZ" sz="700" b="0" dirty="0">
                          <a:solidFill>
                            <a:sysClr val="windowText" lastClr="000000"/>
                          </a:solidFill>
                          <a:effectLst/>
                        </a:rPr>
                        <a:t> </a:t>
                      </a:r>
                      <a:r>
                        <a:rPr lang="cs-CZ" sz="700" b="0" dirty="0" err="1">
                          <a:solidFill>
                            <a:sysClr val="windowText" lastClr="000000"/>
                          </a:solidFill>
                          <a:effectLst/>
                        </a:rPr>
                        <a:t>Commission</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endParaRPr lang="cs-CZ" sz="700" b="0" dirty="0">
                        <a:solidFill>
                          <a:sysClr val="windowText" lastClr="000000"/>
                        </a:solidFill>
                        <a:effectLst/>
                        <a:latin typeface="Calibri"/>
                        <a:ea typeface="Calibri"/>
                        <a:cs typeface="Times New Roman"/>
                      </a:endParaRPr>
                    </a:p>
                  </a:txBody>
                  <a:tcPr marL="31102" marR="31102" marT="0" marB="0" anchor="ctr">
                    <a:lnL w="3175" cap="flat" cmpd="sng" algn="ctr">
                      <a:noFill/>
                      <a:prstDash val="sysDot"/>
                      <a:round/>
                      <a:headEnd type="none" w="med" len="med"/>
                      <a:tailEnd type="none" w="med" len="med"/>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rowSpan="3">
                  <a:txBody>
                    <a:bodyPr/>
                    <a:lstStyle/>
                    <a:p>
                      <a:pPr algn="ctr">
                        <a:lnSpc>
                          <a:spcPct val="125000"/>
                        </a:lnSpc>
                        <a:spcAft>
                          <a:spcPts val="200"/>
                        </a:spcAft>
                      </a:pPr>
                      <a:r>
                        <a:rPr lang="cs-CZ" sz="700" b="0" dirty="0">
                          <a:solidFill>
                            <a:sysClr val="windowText" lastClr="000000"/>
                          </a:solidFill>
                          <a:effectLst/>
                        </a:rPr>
                        <a:t>H</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rowSpan="3">
                  <a:txBody>
                    <a:bodyPr/>
                    <a:lstStyle/>
                    <a:p>
                      <a:pPr>
                        <a:lnSpc>
                          <a:spcPct val="125000"/>
                        </a:lnSpc>
                        <a:spcAft>
                          <a:spcPts val="200"/>
                        </a:spcAft>
                      </a:pPr>
                      <a:r>
                        <a:rPr lang="cs-CZ" sz="700" b="0" dirty="0">
                          <a:solidFill>
                            <a:sysClr val="windowText" lastClr="000000"/>
                          </a:solidFill>
                          <a:effectLst/>
                        </a:rPr>
                        <a:t>Regulované investiční společnosti, jak definováno v sekci 851, nebo subjekty registrované v každém okamžiku v průběhu zdaňovacího období podle zákona o Investičních společnostech z roku 1940</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09"/>
                  </a:ext>
                </a:extLst>
              </a:tr>
              <a:tr h="0">
                <a:tc>
                  <a:txBody>
                    <a:bodyPr/>
                    <a:lstStyle/>
                    <a:p>
                      <a:pPr algn="ctr">
                        <a:lnSpc>
                          <a:spcPct val="125000"/>
                        </a:lnSpc>
                        <a:spcAft>
                          <a:spcPts val="0"/>
                        </a:spcAft>
                      </a:pPr>
                      <a:r>
                        <a:rPr lang="cs-CZ" sz="700" b="0" dirty="0">
                          <a:solidFill>
                            <a:sysClr val="windowText" lastClr="000000"/>
                          </a:solidFill>
                          <a:effectLst/>
                        </a:rPr>
                        <a:t>8</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Realitní investiční fondy</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rowSpan="4">
                  <a:txBody>
                    <a:bodyPr/>
                    <a:lstStyle/>
                    <a:p>
                      <a:pPr>
                        <a:lnSpc>
                          <a:spcPct val="125000"/>
                        </a:lnSpc>
                        <a:spcAft>
                          <a:spcPts val="200"/>
                        </a:spcAft>
                      </a:pPr>
                      <a:endParaRPr lang="cs-CZ" sz="700" b="0" dirty="0">
                        <a:solidFill>
                          <a:sysClr val="windowText" lastClr="000000"/>
                        </a:solidFill>
                        <a:effectLst/>
                        <a:latin typeface="Calibri"/>
                        <a:ea typeface="Calibri"/>
                        <a:cs typeface="Times New Roman"/>
                      </a:endParaRPr>
                    </a:p>
                  </a:txBody>
                  <a:tcPr marL="31102" marR="31102" marT="0" marB="0" anchor="ctr">
                    <a:lnL w="3175" cap="flat" cmpd="sng" algn="ctr">
                      <a:noFill/>
                      <a:prstDash val="sysDot"/>
                      <a:round/>
                      <a:headEnd type="none" w="med" len="med"/>
                      <a:tailEnd type="none" w="med" len="med"/>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vMerge="1">
                  <a:txBody>
                    <a:bodyPr/>
                    <a:lstStyle/>
                    <a:p>
                      <a:endParaRPr lang="en-GB"/>
                    </a:p>
                  </a:txBody>
                  <a:tcPr>
                    <a:lnL w="3175" cap="flat" cmpd="sng" algn="ctr">
                      <a:noFill/>
                      <a:prstDash val="sysDot"/>
                      <a:round/>
                      <a:headEnd type="none" w="med" len="med"/>
                      <a:tailEnd type="none" w="med" len="med"/>
                    </a:lnL>
                    <a:lnR>
                      <a:noFill/>
                    </a:lnR>
                    <a:lnT w="3175" cap="flat" cmpd="sng" algn="ctr">
                      <a:solidFill>
                        <a:schemeClr val="bg2">
                          <a:lumMod val="50000"/>
                        </a:schemeClr>
                      </a:solidFill>
                      <a:prstDash val="sysDot"/>
                      <a:round/>
                      <a:headEnd type="none" w="med" len="med"/>
                      <a:tailEnd type="none" w="med" len="med"/>
                    </a:lnT>
                    <a:lnB w="3175" cap="flat" cmpd="sng" algn="ctr">
                      <a:solidFill>
                        <a:schemeClr val="bg2">
                          <a:lumMod val="50000"/>
                        </a:schemeClr>
                      </a:solidFill>
                      <a:prstDash val="sysDot"/>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en-GB" dirty="0"/>
                    </a:p>
                  </a:txBody>
                  <a:tcPr>
                    <a:lnL>
                      <a:noFill/>
                    </a:lnL>
                    <a:lnR w="3175" cap="flat" cmpd="sng" algn="ctr">
                      <a:noFill/>
                      <a:prstDash val="sysDot"/>
                      <a:round/>
                      <a:headEnd type="none" w="med" len="med"/>
                      <a:tailEnd type="none" w="med" len="med"/>
                    </a:lnR>
                    <a:lnT w="3175" cap="flat" cmpd="sng" algn="ctr">
                      <a:solidFill>
                        <a:schemeClr val="bg2">
                          <a:lumMod val="50000"/>
                        </a:schemeClr>
                      </a:solidFill>
                      <a:prstDash val="sysDot"/>
                      <a:round/>
                      <a:headEnd type="none" w="med" len="med"/>
                      <a:tailEnd type="none" w="med" len="med"/>
                    </a:lnT>
                    <a:lnB w="3175" cap="flat" cmpd="sng" algn="ctr">
                      <a:solidFill>
                        <a:schemeClr val="bg2">
                          <a:lumMod val="50000"/>
                        </a:schemeClr>
                      </a:solidFill>
                      <a:prstDash val="sysDot"/>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10"/>
                  </a:ext>
                </a:extLst>
              </a:tr>
              <a:tr h="0">
                <a:tc rowSpan="3">
                  <a:txBody>
                    <a:bodyPr/>
                    <a:lstStyle/>
                    <a:p>
                      <a:pPr marL="0" marR="0" indent="0" algn="ctr" defTabSz="1018824" rtl="0" eaLnBrk="1" fontAlgn="auto" latinLnBrk="0" hangingPunct="1">
                        <a:lnSpc>
                          <a:spcPct val="125000"/>
                        </a:lnSpc>
                        <a:spcBef>
                          <a:spcPts val="0"/>
                        </a:spcBef>
                        <a:spcAft>
                          <a:spcPts val="0"/>
                        </a:spcAft>
                        <a:buClrTx/>
                        <a:buSzTx/>
                        <a:buFontTx/>
                        <a:buNone/>
                        <a:tabLst/>
                        <a:defRPr/>
                      </a:pPr>
                      <a:r>
                        <a:rPr lang="cs-CZ" sz="700" b="0" dirty="0">
                          <a:solidFill>
                            <a:sysClr val="windowText" lastClr="000000"/>
                          </a:solidFill>
                          <a:effectLst/>
                        </a:rPr>
                        <a:t>9</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rowSpan="3">
                  <a:txBody>
                    <a:bodyPr/>
                    <a:lstStyle/>
                    <a:p>
                      <a:pPr marL="0" marR="0" indent="0" algn="l" defTabSz="1018824" rtl="0" eaLnBrk="1" fontAlgn="auto" latinLnBrk="0" hangingPunct="1">
                        <a:lnSpc>
                          <a:spcPct val="125000"/>
                        </a:lnSpc>
                        <a:spcBef>
                          <a:spcPts val="0"/>
                        </a:spcBef>
                        <a:spcAft>
                          <a:spcPts val="200"/>
                        </a:spcAft>
                        <a:buClrTx/>
                        <a:buSzTx/>
                        <a:buFontTx/>
                        <a:buNone/>
                        <a:tabLst/>
                        <a:defRPr/>
                      </a:pPr>
                      <a:r>
                        <a:rPr lang="cs-CZ" sz="700" b="0" dirty="0">
                          <a:solidFill>
                            <a:sysClr val="windowText" lastClr="000000"/>
                          </a:solidFill>
                          <a:effectLst/>
                        </a:rPr>
                        <a:t>Osoby registrované v každém okamžiku v průběhu zdaňovacího období podle zákona o Investičních společnostech z roku 1940</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11"/>
                  </a:ext>
                </a:extLst>
              </a:tr>
              <a:tr h="0">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marL="0" algn="ctr" defTabSz="1018824" rtl="0" eaLnBrk="1" latinLnBrk="0" hangingPunct="1">
                        <a:lnSpc>
                          <a:spcPct val="125000"/>
                        </a:lnSpc>
                        <a:spcAft>
                          <a:spcPts val="200"/>
                        </a:spcAft>
                      </a:pPr>
                      <a:r>
                        <a:rPr lang="cs-CZ" sz="700" b="0" kern="1200" dirty="0">
                          <a:solidFill>
                            <a:sysClr val="windowText" lastClr="000000"/>
                          </a:solidFill>
                          <a:effectLst/>
                          <a:latin typeface="+mj-lt"/>
                          <a:ea typeface="+mj-ea"/>
                          <a:cs typeface="+mj-cs"/>
                        </a:rPr>
                        <a:t>I</a:t>
                      </a: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marL="0" algn="l" defTabSz="1018824" rtl="0" eaLnBrk="1" latinLnBrk="0" hangingPunct="1">
                        <a:lnSpc>
                          <a:spcPct val="125000"/>
                        </a:lnSpc>
                        <a:spcAft>
                          <a:spcPts val="200"/>
                        </a:spcAft>
                      </a:pPr>
                      <a:r>
                        <a:rPr lang="cs-CZ" sz="700" b="0" kern="1200" dirty="0" err="1">
                          <a:solidFill>
                            <a:sysClr val="windowText" lastClr="000000"/>
                          </a:solidFill>
                          <a:effectLst/>
                          <a:latin typeface="+mj-lt"/>
                          <a:ea typeface="+mj-ea"/>
                          <a:cs typeface="+mj-cs"/>
                        </a:rPr>
                        <a:t>Svěřenský</a:t>
                      </a:r>
                      <a:r>
                        <a:rPr lang="cs-CZ" sz="700" b="0" kern="1200" dirty="0">
                          <a:solidFill>
                            <a:sysClr val="windowText" lastClr="000000"/>
                          </a:solidFill>
                          <a:effectLst/>
                          <a:latin typeface="+mj-lt"/>
                          <a:ea typeface="+mj-ea"/>
                          <a:cs typeface="+mj-cs"/>
                        </a:rPr>
                        <a:t> fond provozovaný bankou dle § 584</a:t>
                      </a: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12"/>
                  </a:ext>
                </a:extLst>
              </a:tr>
              <a:tr h="0">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marL="0" algn="ctr" defTabSz="1018824" rtl="0" eaLnBrk="1" latinLnBrk="0" hangingPunct="1">
                        <a:lnSpc>
                          <a:spcPct val="125000"/>
                        </a:lnSpc>
                        <a:spcAft>
                          <a:spcPts val="200"/>
                        </a:spcAft>
                      </a:pPr>
                      <a:r>
                        <a:rPr lang="cs-CZ" sz="700" b="0" kern="1200" dirty="0">
                          <a:solidFill>
                            <a:sysClr val="windowText" lastClr="000000"/>
                          </a:solidFill>
                          <a:effectLst/>
                          <a:latin typeface="+mj-lt"/>
                          <a:ea typeface="+mj-ea"/>
                          <a:cs typeface="+mj-cs"/>
                        </a:rPr>
                        <a:t>J</a:t>
                      </a: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marL="0" algn="l" defTabSz="1018824" rtl="0" eaLnBrk="1" latinLnBrk="0" hangingPunct="1">
                        <a:lnSpc>
                          <a:spcPct val="125000"/>
                        </a:lnSpc>
                        <a:spcAft>
                          <a:spcPts val="200"/>
                        </a:spcAft>
                      </a:pPr>
                      <a:r>
                        <a:rPr lang="cs-CZ" sz="700" b="0" kern="1200" dirty="0">
                          <a:solidFill>
                            <a:sysClr val="windowText" lastClr="000000"/>
                          </a:solidFill>
                          <a:effectLst/>
                          <a:latin typeface="+mj-lt"/>
                          <a:ea typeface="+mj-ea"/>
                          <a:cs typeface="+mj-cs"/>
                        </a:rPr>
                        <a:t>Banky, jak jsou definovány v sekci 581</a:t>
                      </a: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13"/>
                  </a:ext>
                </a:extLst>
              </a:tr>
              <a:tr h="0">
                <a:tc>
                  <a:txBody>
                    <a:bodyPr/>
                    <a:lstStyle/>
                    <a:p>
                      <a:pPr algn="ctr">
                        <a:lnSpc>
                          <a:spcPct val="125000"/>
                        </a:lnSpc>
                        <a:spcAft>
                          <a:spcPts val="0"/>
                        </a:spcAft>
                      </a:pPr>
                      <a:r>
                        <a:rPr lang="cs-CZ" sz="700" b="0" dirty="0">
                          <a:solidFill>
                            <a:sysClr val="windowText" lastClr="000000"/>
                          </a:solidFill>
                          <a:effectLst/>
                        </a:rPr>
                        <a:t>10</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err="1">
                          <a:solidFill>
                            <a:sysClr val="windowText" lastClr="000000"/>
                          </a:solidFill>
                          <a:effectLst/>
                        </a:rPr>
                        <a:t>Svěřenský</a:t>
                      </a:r>
                      <a:r>
                        <a:rPr lang="cs-CZ" sz="700" b="0" dirty="0">
                          <a:solidFill>
                            <a:sysClr val="windowText" lastClr="000000"/>
                          </a:solidFill>
                          <a:effectLst/>
                        </a:rPr>
                        <a:t> fond provozovaný bankou dle § 584</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rowSpan="2">
                  <a:txBody>
                    <a:bodyPr/>
                    <a:lstStyle/>
                    <a:p>
                      <a:pPr>
                        <a:lnSpc>
                          <a:spcPct val="125000"/>
                        </a:lnSpc>
                        <a:spcAft>
                          <a:spcPts val="200"/>
                        </a:spcAft>
                      </a:pPr>
                      <a:endParaRPr lang="cs-CZ" sz="700" b="0" dirty="0">
                        <a:solidFill>
                          <a:sysClr val="windowText" lastClr="000000"/>
                        </a:solidFill>
                        <a:effectLst/>
                        <a:latin typeface="Calibri"/>
                        <a:ea typeface="Calibri"/>
                        <a:cs typeface="Times New Roman"/>
                      </a:endParaRPr>
                    </a:p>
                  </a:txBody>
                  <a:tcPr marL="31102" marR="31102" marT="0" marB="0" anchor="ctr">
                    <a:lnL w="3175" cap="flat" cmpd="sng" algn="ctr">
                      <a:noFill/>
                      <a:prstDash val="sysDot"/>
                      <a:round/>
                      <a:headEnd type="none" w="med" len="med"/>
                      <a:tailEnd type="none" w="med" len="med"/>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marL="0" algn="ctr" defTabSz="1018824" rtl="0" eaLnBrk="1" latinLnBrk="0" hangingPunct="1">
                        <a:lnSpc>
                          <a:spcPct val="125000"/>
                        </a:lnSpc>
                        <a:spcAft>
                          <a:spcPts val="200"/>
                        </a:spcAft>
                      </a:pPr>
                      <a:r>
                        <a:rPr lang="cs-CZ" sz="700" b="0" kern="1200" dirty="0">
                          <a:solidFill>
                            <a:sysClr val="windowText" lastClr="000000"/>
                          </a:solidFill>
                          <a:effectLst/>
                          <a:latin typeface="+mj-lt"/>
                          <a:ea typeface="+mj-ea"/>
                          <a:cs typeface="+mj-cs"/>
                        </a:rPr>
                        <a:t>K</a:t>
                      </a: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marL="0" algn="l" defTabSz="1018824" rtl="0" eaLnBrk="1" latinLnBrk="0" hangingPunct="1">
                        <a:lnSpc>
                          <a:spcPct val="125000"/>
                        </a:lnSpc>
                        <a:spcAft>
                          <a:spcPts val="200"/>
                        </a:spcAft>
                      </a:pPr>
                      <a:r>
                        <a:rPr lang="cs-CZ" sz="700" b="0" kern="1200" dirty="0">
                          <a:solidFill>
                            <a:sysClr val="windowText" lastClr="000000"/>
                          </a:solidFill>
                          <a:effectLst/>
                          <a:latin typeface="+mj-lt"/>
                          <a:ea typeface="+mj-ea"/>
                          <a:cs typeface="+mj-cs"/>
                        </a:rPr>
                        <a:t>Makléře</a:t>
                      </a: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14"/>
                  </a:ext>
                </a:extLst>
              </a:tr>
              <a:tr h="0">
                <a:tc>
                  <a:txBody>
                    <a:bodyPr/>
                    <a:lstStyle/>
                    <a:p>
                      <a:pPr algn="ctr">
                        <a:lnSpc>
                          <a:spcPct val="125000"/>
                        </a:lnSpc>
                        <a:spcAft>
                          <a:spcPts val="0"/>
                        </a:spcAft>
                      </a:pPr>
                      <a:r>
                        <a:rPr lang="cs-CZ" sz="700" b="0" dirty="0">
                          <a:solidFill>
                            <a:sysClr val="windowText" lastClr="000000"/>
                          </a:solidFill>
                          <a:effectLst/>
                        </a:rPr>
                        <a:t>11</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Finanční instituce</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vMerge="1">
                  <a:txBody>
                    <a:bodyPr/>
                    <a:lstStyle/>
                    <a:p>
                      <a:endParaRPr lang="en-GB"/>
                    </a:p>
                  </a:txBody>
                  <a:tcPr/>
                </a:tc>
                <a:tc>
                  <a:txBody>
                    <a:bodyPr/>
                    <a:lstStyle/>
                    <a:p>
                      <a:pPr algn="ctr">
                        <a:lnSpc>
                          <a:spcPct val="125000"/>
                        </a:lnSpc>
                        <a:spcAft>
                          <a:spcPts val="200"/>
                        </a:spcAft>
                      </a:pPr>
                      <a:r>
                        <a:rPr lang="cs-CZ" sz="700" b="0" dirty="0">
                          <a:solidFill>
                            <a:sysClr val="windowText" lastClr="000000"/>
                          </a:solidFill>
                          <a:effectLst/>
                        </a:rPr>
                        <a:t>L</a:t>
                      </a:r>
                      <a:endParaRPr lang="cs-CZ" sz="700" b="0" dirty="0">
                        <a:solidFill>
                          <a:sysClr val="windowText" lastClr="000000"/>
                        </a:solidFill>
                        <a:effectLst/>
                        <a:latin typeface="Calibri"/>
                        <a:ea typeface="Calibri"/>
                        <a:cs typeface="Times New Roman"/>
                      </a:endParaRPr>
                    </a:p>
                  </a:txBody>
                  <a:tcPr marL="31102" marR="31102" marT="0" marB="0">
                    <a:lnL>
                      <a:noFill/>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Fondy osvobozené od daně podle § 664 nebo podle sekce 4947</a:t>
                      </a:r>
                      <a:endParaRPr lang="cs-CZ" sz="700" b="0" dirty="0">
                        <a:solidFill>
                          <a:sysClr val="windowText" lastClr="000000"/>
                        </a:solidFill>
                        <a:effectLst/>
                        <a:latin typeface="Calibri"/>
                        <a:ea typeface="Calibri"/>
                        <a:cs typeface="Times New Roman"/>
                      </a:endParaRPr>
                    </a:p>
                  </a:txBody>
                  <a:tcPr marL="31102" marR="31102" marT="0" marB="0" anchor="ctr">
                    <a:lnL>
                      <a:noFill/>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15"/>
                  </a:ext>
                </a:extLst>
              </a:tr>
              <a:tr h="0">
                <a:tc rowSpan="2">
                  <a:txBody>
                    <a:bodyPr/>
                    <a:lstStyle/>
                    <a:p>
                      <a:pPr algn="ctr">
                        <a:lnSpc>
                          <a:spcPct val="125000"/>
                        </a:lnSpc>
                        <a:spcAft>
                          <a:spcPts val="0"/>
                        </a:spcAft>
                      </a:pPr>
                      <a:r>
                        <a:rPr lang="cs-CZ" sz="700" b="0" dirty="0">
                          <a:solidFill>
                            <a:sysClr val="windowText" lastClr="000000"/>
                          </a:solidFill>
                          <a:effectLst/>
                        </a:rPr>
                        <a:t>12</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rowSpan="2">
                  <a:txBody>
                    <a:bodyPr/>
                    <a:lstStyle/>
                    <a:p>
                      <a:pPr>
                        <a:lnSpc>
                          <a:spcPct val="125000"/>
                        </a:lnSpc>
                        <a:spcAft>
                          <a:spcPts val="200"/>
                        </a:spcAft>
                      </a:pPr>
                      <a:r>
                        <a:rPr lang="cs-CZ" sz="700" b="0" dirty="0">
                          <a:solidFill>
                            <a:sysClr val="windowText" lastClr="000000"/>
                          </a:solidFill>
                          <a:effectLst/>
                        </a:rPr>
                        <a:t>Prostředníci známí v investiční komunitě jako jmenovaní zástupci,</a:t>
                      </a:r>
                      <a:r>
                        <a:rPr lang="cs-CZ" sz="700" b="0" baseline="0" dirty="0">
                          <a:solidFill>
                            <a:sysClr val="windowText" lastClr="000000"/>
                          </a:solidFill>
                          <a:effectLst/>
                        </a:rPr>
                        <a:t> komisionáři </a:t>
                      </a:r>
                      <a:r>
                        <a:rPr lang="cs-CZ" sz="700" b="0" dirty="0">
                          <a:solidFill>
                            <a:sysClr val="windowText" lastClr="000000"/>
                          </a:solidFill>
                          <a:effectLst/>
                        </a:rPr>
                        <a:t>nebo opatrovníci</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5000"/>
                      </a:schemeClr>
                    </a:solidFill>
                  </a:tcPr>
                </a:tc>
                <a:tc rowSpan="2">
                  <a:txBody>
                    <a:bodyPr/>
                    <a:lstStyle/>
                    <a:p>
                      <a:pPr>
                        <a:lnSpc>
                          <a:spcPct val="125000"/>
                        </a:lnSpc>
                        <a:spcAft>
                          <a:spcPts val="200"/>
                        </a:spcAft>
                      </a:pPr>
                      <a:endParaRPr lang="cs-CZ" sz="700" b="0" dirty="0">
                        <a:solidFill>
                          <a:sysClr val="windowText" lastClr="000000"/>
                        </a:solidFill>
                        <a:effectLst/>
                        <a:latin typeface="Calibri"/>
                        <a:ea typeface="Calibri"/>
                        <a:cs typeface="Times New Roman"/>
                      </a:endParaRPr>
                    </a:p>
                  </a:txBody>
                  <a:tcPr marL="31102" marR="31102" marT="0" marB="0" anchor="ctr">
                    <a:lnL w="3175" cap="flat" cmpd="sng" algn="ctr">
                      <a:noFill/>
                      <a:prstDash val="sysDot"/>
                      <a:round/>
                      <a:headEnd type="none" w="med" len="med"/>
                      <a:tailEnd type="none" w="med" len="med"/>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gn="ctr">
                        <a:lnSpc>
                          <a:spcPct val="125000"/>
                        </a:lnSpc>
                        <a:spcAft>
                          <a:spcPts val="200"/>
                        </a:spcAft>
                      </a:pPr>
                      <a:r>
                        <a:rPr lang="cs-CZ" sz="700" b="0" dirty="0">
                          <a:solidFill>
                            <a:sysClr val="windowText" lastClr="000000"/>
                          </a:solidFill>
                          <a:effectLst/>
                        </a:rPr>
                        <a:t>M</a:t>
                      </a: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r>
                        <a:rPr lang="cs-CZ" sz="700" b="0" dirty="0">
                          <a:solidFill>
                            <a:sysClr val="windowText" lastClr="000000"/>
                          </a:solidFill>
                          <a:effectLst/>
                        </a:rPr>
                        <a:t>Fondy osvobozené od daně v sekci 403 nebo sekci 457</a:t>
                      </a: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16"/>
                  </a:ext>
                </a:extLst>
              </a:tr>
              <a:tr h="0">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25000"/>
                        </a:lnSpc>
                        <a:spcAft>
                          <a:spcPts val="200"/>
                        </a:spcAft>
                      </a:pPr>
                      <a:endParaRPr lang="cs-CZ" sz="700" b="0" dirty="0">
                        <a:solidFill>
                          <a:sysClr val="windowText" lastClr="000000"/>
                        </a:solidFill>
                        <a:effectLst/>
                        <a:latin typeface="Calibri"/>
                        <a:ea typeface="Calibri"/>
                        <a:cs typeface="Times New Roman"/>
                      </a:endParaRPr>
                    </a:p>
                  </a:txBody>
                  <a:tcPr marL="31102" marR="31102" marT="0" marB="0">
                    <a:lnL w="3175" cap="flat" cmpd="sng" algn="ctr">
                      <a:noFill/>
                      <a:prstDash val="sysDot"/>
                      <a:round/>
                      <a:headEnd type="none" w="med" len="med"/>
                      <a:tailEnd type="none" w="med" len="med"/>
                    </a:lnL>
                    <a:lnR>
                      <a:noFill/>
                    </a:lnR>
                    <a:lnT w="3175" cap="flat" cmpd="sng" algn="ctr">
                      <a:noFill/>
                      <a:prstDash val="sysDot"/>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endParaRPr lang="cs-CZ" sz="700" b="0" dirty="0">
                        <a:solidFill>
                          <a:sysClr val="windowText" lastClr="000000"/>
                        </a:solidFill>
                        <a:effectLst/>
                        <a:latin typeface="Calibri"/>
                        <a:ea typeface="Calibri"/>
                        <a:cs typeface="Times New Roman"/>
                      </a:endParaRPr>
                    </a:p>
                  </a:txBody>
                  <a:tcPr marL="31102" marR="31102" marT="0" marB="0" anchor="ctr">
                    <a:lnL>
                      <a:noFill/>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17"/>
                  </a:ext>
                </a:extLst>
              </a:tr>
              <a:tr h="0">
                <a:tc>
                  <a:txBody>
                    <a:bodyPr/>
                    <a:lstStyle/>
                    <a:p>
                      <a:pPr marL="0" algn="ctr" defTabSz="1018824" rtl="0" eaLnBrk="1" latinLnBrk="0" hangingPunct="1">
                        <a:lnSpc>
                          <a:spcPct val="125000"/>
                        </a:lnSpc>
                        <a:spcAft>
                          <a:spcPts val="0"/>
                        </a:spcAft>
                      </a:pPr>
                      <a:r>
                        <a:rPr lang="cs-CZ" sz="700" b="0" kern="1200" dirty="0">
                          <a:solidFill>
                            <a:sysClr val="windowText" lastClr="000000"/>
                          </a:solidFill>
                          <a:effectLst/>
                          <a:latin typeface="+mj-lt"/>
                          <a:ea typeface="+mj-ea"/>
                          <a:cs typeface="+mj-cs"/>
                        </a:rPr>
                        <a:t>13</a:t>
                      </a:r>
                    </a:p>
                  </a:txBody>
                  <a:tcPr marL="31102" marR="31102" marT="0" marB="0">
                    <a:lnL w="3175" cap="flat" cmpd="sng" algn="ctr">
                      <a:noFill/>
                      <a:prstDash val="sysDot"/>
                      <a:round/>
                      <a:headEnd type="none" w="med" len="med"/>
                      <a:tailEnd type="none" w="med" len="med"/>
                    </a:lnL>
                    <a:lnR>
                      <a:noFill/>
                    </a:lnR>
                    <a:lnT w="6350" cap="flat" cmpd="sng" algn="ctr">
                      <a:solidFill>
                        <a:schemeClr val="bg1"/>
                      </a:solidFill>
                      <a:prstDash val="solid"/>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marL="0" algn="l" defTabSz="1018824" rtl="0" eaLnBrk="1" latinLnBrk="0" hangingPunct="1">
                        <a:lnSpc>
                          <a:spcPct val="125000"/>
                        </a:lnSpc>
                        <a:spcAft>
                          <a:spcPts val="200"/>
                        </a:spcAft>
                      </a:pPr>
                      <a:r>
                        <a:rPr lang="cs-CZ" sz="700" b="0" kern="1200" dirty="0">
                          <a:solidFill>
                            <a:sysClr val="windowText" lastClr="000000"/>
                          </a:solidFill>
                          <a:effectLst/>
                          <a:latin typeface="+mj-lt"/>
                          <a:ea typeface="+mj-ea"/>
                          <a:cs typeface="+mj-cs"/>
                        </a:rPr>
                        <a:t>Fondy osvobozené od daně podle § 664 nebo podle sekce 4947</a:t>
                      </a:r>
                    </a:p>
                  </a:txBody>
                  <a:tcPr marL="31102" marR="31102" marT="0" marB="0" anchor="ctr">
                    <a:lnL>
                      <a:noFill/>
                    </a:lnL>
                    <a:lnR w="3175" cap="flat" cmpd="sng" algn="ctr">
                      <a:noFill/>
                      <a:prstDash val="sysDot"/>
                      <a:round/>
                      <a:headEnd type="none" w="med" len="med"/>
                      <a:tailEnd type="none" w="med" len="med"/>
                    </a:lnR>
                    <a:lnT w="6350" cap="flat" cmpd="sng" algn="ctr">
                      <a:solidFill>
                        <a:schemeClr val="bg1"/>
                      </a:solidFill>
                      <a:prstDash val="solid"/>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endParaRPr lang="cs-CZ" sz="700" b="0" dirty="0">
                        <a:solidFill>
                          <a:sysClr val="windowText" lastClr="000000"/>
                        </a:solidFill>
                        <a:effectLst/>
                        <a:latin typeface="Calibri"/>
                        <a:ea typeface="Calibri"/>
                        <a:cs typeface="Times New Roman"/>
                      </a:endParaRPr>
                    </a:p>
                  </a:txBody>
                  <a:tcPr marL="31102" marR="31102" marT="0" marB="0" anchor="ctr">
                    <a:lnL w="3175" cap="flat" cmpd="sng" algn="ctr">
                      <a:noFill/>
                      <a:prstDash val="sysDot"/>
                      <a:round/>
                      <a:headEnd type="none" w="med" len="med"/>
                      <a:tailEnd type="none" w="med" len="med"/>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endParaRPr lang="en-GB" sz="700" dirty="0"/>
                    </a:p>
                  </a:txBody>
                  <a:tcPr marL="31102" marR="31102" marT="0" marB="0">
                    <a:lnL w="3175" cap="flat" cmpd="sng" algn="ctr">
                      <a:noFill/>
                      <a:prstDash val="sysDot"/>
                      <a:round/>
                      <a:headEnd type="none" w="med" len="med"/>
                      <a:tailEnd type="none" w="med" len="med"/>
                    </a:lnL>
                    <a:lnR>
                      <a:noFill/>
                    </a:lnR>
                    <a:lnT w="3175" cap="flat" cmpd="sng" algn="ctr">
                      <a:noFill/>
                      <a:prstDash val="sysDot"/>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tc>
                  <a:txBody>
                    <a:bodyPr/>
                    <a:lstStyle/>
                    <a:p>
                      <a:pPr>
                        <a:lnSpc>
                          <a:spcPct val="125000"/>
                        </a:lnSpc>
                        <a:spcAft>
                          <a:spcPts val="200"/>
                        </a:spcAft>
                      </a:pPr>
                      <a:endParaRPr lang="en-GB" sz="700" dirty="0"/>
                    </a:p>
                  </a:txBody>
                  <a:tcPr marL="31102" marR="31102" marT="0" marB="0" anchor="ctr">
                    <a:lnL>
                      <a:noFill/>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solidFill>
                      <a:schemeClr val="bg2">
                        <a:lumMod val="95000"/>
                      </a:schemeClr>
                    </a:solidFill>
                  </a:tcPr>
                </a:tc>
                <a:extLst>
                  <a:ext uri="{0D108BD9-81ED-4DB2-BD59-A6C34878D82A}">
                    <a16:rowId xmlns:a16="http://schemas.microsoft.com/office/drawing/2014/main" val="10018"/>
                  </a:ext>
                </a:extLst>
              </a:tr>
            </a:tbl>
          </a:graphicData>
        </a:graphic>
      </p:graphicFrame>
    </p:spTree>
    <p:extLst>
      <p:ext uri="{BB962C8B-B14F-4D97-AF65-F5344CB8AC3E}">
        <p14:creationId xmlns:p14="http://schemas.microsoft.com/office/powerpoint/2010/main" val="41054275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SCRIPTOR" val="Business Unit"/>
  <p:tag name="FOOTERHEIGHT" val="550"/>
  <p:tag name="HORIZONTALTOCTYPE" val="Header TOC"/>
  <p:tag name="PRESENTATIONDISCLAIMER" val="No Disclaimer"/>
  <p:tag name="SHOWPRESENTATIONDISCLAIMER" val="No"/>
  <p:tag name="SMRTDOCUMENTTYPE" val="2"/>
  <p:tag name="TABLEDEFAULTFONTSIZE" val="18"/>
  <p:tag name="TABLEHEADERFONTSIZE" val="20"/>
  <p:tag name="TABLESTYLEID" val="{74ED0A72-4B8E-423B-AE2F-120ADE3C16FB}"/>
  <p:tag name="TOCAPPENDIXTEXT" val="Appendices"/>
  <p:tag name="TOCTEXT" val="Agenda"/>
  <p:tag name="TOCAGENDATEXT" val="Agenda"/>
  <p:tag name="TOCPAGETEXT" val="Page"/>
  <p:tag name="TOCSECTIONTEXT" val=" "/>
  <p:tag name="PICTURE" val="Hong Kong businessmen at the International Finance Centre"/>
  <p:tag name="SMARTTOCSLIDENUMBER" val="2"/>
  <p:tag name="SMARTTOCSTYLE" val="Presentation Agenda  [new brand]"/>
  <p:tag name="SMARTTOCHYPERLINK" val="YES"/>
  <p:tag name="SHOW DRAFT STAMP" val="YES"/>
  <p:tag name="SHOW DATE FILEPATH" val="NO"/>
  <p:tag name="PRESENTATION THEME COLOR" val="PwC Burgundy"/>
  <p:tag name="HASFRONTIMAGE" val="YES"/>
  <p:tag name="BUSINESSUNITCOVERTEXT" val="Advisory"/>
  <p:tag name="TITLE" val="Presentation Title"/>
  <p:tag name="SUBTITLE" val="Subtitle"/>
  <p:tag name="CONFIDENTIALITY STAMP" val="Confidential"/>
  <p:tag name="DRAFT STAMP" val="Draft"/>
  <p:tag name="REPORT DATE" val="11 July 2014"/>
  <p:tag name="TOCAGENDALANGUAGETEXT" val="Agenda"/>
  <p:tag name="TOCPAGELANGUAGETEXT" val="Page"/>
  <p:tag name="LANGUAGE" val="English (UK)"/>
  <p:tag name="GRIDON" val="No"/>
</p:tagLst>
</file>

<file path=ppt/tags/tag2.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3.xml><?xml version="1.0" encoding="utf-8"?>
<p:tagLst xmlns:a="http://schemas.openxmlformats.org/drawingml/2006/main" xmlns:r="http://schemas.openxmlformats.org/officeDocument/2006/relationships" xmlns:p="http://schemas.openxmlformats.org/presentationml/2006/main">
  <p:tag name="SMARTOBJECT" val="Descriptor Large Title and Subtitle v.2"/>
  <p:tag name="SMARTWRITE" val="{@BusinessUnitCoverText}"/>
  <p:tag name="SMARTREAD" val="{@BusinessUnitCoverText}"/>
</p:tagLst>
</file>

<file path=ppt/tags/tag4.xml><?xml version="1.0" encoding="utf-8"?>
<p:tagLst xmlns:a="http://schemas.openxmlformats.org/drawingml/2006/main" xmlns:r="http://schemas.openxmlformats.org/officeDocument/2006/relationships" xmlns:p="http://schemas.openxmlformats.org/presentationml/2006/main">
  <p:tag name="SMARTREAD" val="{@Title}"/>
  <p:tag name="SMARTWRITE" val="{@Title}"/>
  <p:tag name="SMARTLINKEDSHAPEID" val="Title"/>
</p:tagLst>
</file>

<file path=ppt/tags/tag5.xml><?xml version="1.0" encoding="utf-8"?>
<p:tagLst xmlns:a="http://schemas.openxmlformats.org/drawingml/2006/main" xmlns:r="http://schemas.openxmlformats.org/officeDocument/2006/relationships" xmlns:p="http://schemas.openxmlformats.org/presentationml/2006/main">
  <p:tag name="SMARTREAD" val="{@Subtitle}"/>
  <p:tag name="SMARTWRITE" val="{@Subtitle}"/>
  <p:tag name="SMARTLINKEDSHAPEID" val="Title"/>
</p:tagLst>
</file>

<file path=ppt/tags/tag6.xml><?xml version="1.0" encoding="utf-8"?>
<p:tagLst xmlns:a="http://schemas.openxmlformats.org/drawingml/2006/main" xmlns:r="http://schemas.openxmlformats.org/officeDocument/2006/relationships" xmlns:p="http://schemas.openxmlformats.org/presentationml/2006/main">
  <p:tag name="SMARTOBJECT" val="Confidentiality stamp Large Title and Subtitle v.2"/>
  <p:tag name="SMARTREAD" val="{@Confidentiality stamp}"/>
  <p:tag name="SMARTWRITE" val="{@Confidentiality stamp}"/>
  <p:tag name="SMARTLINKEDSHAPEID" val="SideBar"/>
</p:tagLst>
</file>

<file path=ppt/tags/tag7.xml><?xml version="1.0" encoding="utf-8"?>
<p:tagLst xmlns:a="http://schemas.openxmlformats.org/drawingml/2006/main" xmlns:r="http://schemas.openxmlformats.org/officeDocument/2006/relationships" xmlns:p="http://schemas.openxmlformats.org/presentationml/2006/main">
  <p:tag name="SMARTOBJECT" val="Draft stamp Large Title and Subtitle v.2"/>
  <p:tag name="SMARTREAD" val="{@Draft stamp}"/>
  <p:tag name="SMARTISVISIBLE" val="{@Show Draft stamp} = Yes"/>
  <p:tag name="SMARTWRITE" val="{@Draft stamp}"/>
  <p:tag name="SMARTLINKEDSHAPEID" val="SideBar"/>
</p:tagLst>
</file>

<file path=ppt/tags/tag8.xml><?xml version="1.0" encoding="utf-8"?>
<p:tagLst xmlns:a="http://schemas.openxmlformats.org/drawingml/2006/main" xmlns:r="http://schemas.openxmlformats.org/officeDocument/2006/relationships" xmlns:p="http://schemas.openxmlformats.org/presentationml/2006/main">
  <p:tag name="SMARTOBJECT" val="Report date Large Title and Subtitle v.2"/>
  <p:tag name="SMARTREAD" val="{@Report date}"/>
  <p:tag name="SMARTWRITE" val="{@Report date}"/>
  <p:tag name="SMARTLINKEDSHAPEID" val="SideBar"/>
</p:tagLst>
</file>

<file path=ppt/tags/tag9.xml><?xml version="1.0" encoding="utf-8"?>
<p:tagLst xmlns:a="http://schemas.openxmlformats.org/drawingml/2006/main" xmlns:r="http://schemas.openxmlformats.org/officeDocument/2006/relationships" xmlns:p="http://schemas.openxmlformats.org/presentationml/2006/main">
  <p:tag name="SMARTSHAPETYPE" val="Front Cover Image"/>
</p:tagLst>
</file>

<file path=ppt/tags/tag10.xml><?xml version="1.0" encoding="utf-8"?>
<p:tagLst xmlns:a="http://schemas.openxmlformats.org/drawingml/2006/main" xmlns:r="http://schemas.openxmlformats.org/officeDocument/2006/relationships" xmlns:p="http://schemas.openxmlformats.org/presentationml/2006/main">
  <p:tag name="FULLLENGTH" val="True"/>
</p:tagLst>
</file>

<file path=ppt/tags/tag11.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2.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3.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4.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5.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6.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17.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8.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19.xml><?xml version="1.0" encoding="utf-8"?>
<p:tagLst xmlns:a="http://schemas.openxmlformats.org/drawingml/2006/main" xmlns:r="http://schemas.openxmlformats.org/officeDocument/2006/relationships" xmlns:p="http://schemas.openxmlformats.org/presentationml/2006/main">
  <p:tag name="FULLLENGTH" val="True"/>
</p:tagLst>
</file>

<file path=ppt/tags/tag20.xml><?xml version="1.0" encoding="utf-8"?>
<p:tagLst xmlns:a="http://schemas.openxmlformats.org/drawingml/2006/main" xmlns:r="http://schemas.openxmlformats.org/officeDocument/2006/relationships" xmlns:p="http://schemas.openxmlformats.org/presentationml/2006/main">
  <p:tag name="FULLLENGTH" val="True"/>
</p:tagLst>
</file>

<file path=ppt/tags/tag21.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22.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23.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24.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25.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26.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27.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8.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29.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30.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31.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32.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33.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34.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35.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6.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37.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38.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39.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40.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41.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42.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43.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4.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45.xml><?xml version="1.0" encoding="utf-8"?>
<p:tagLst xmlns:a="http://schemas.openxmlformats.org/drawingml/2006/main" xmlns:r="http://schemas.openxmlformats.org/officeDocument/2006/relationships" xmlns:p="http://schemas.openxmlformats.org/presentationml/2006/main">
  <p:tag name="FULLLENGTH" val="True"/>
</p:tagLst>
</file>

<file path=ppt/tags/tag46.xml><?xml version="1.0" encoding="utf-8"?>
<p:tagLst xmlns:a="http://schemas.openxmlformats.org/drawingml/2006/main" xmlns:r="http://schemas.openxmlformats.org/officeDocument/2006/relationships" xmlns:p="http://schemas.openxmlformats.org/presentationml/2006/main">
  <p:tag name="FULLLENGTH" val="True"/>
</p:tagLst>
</file>

<file path=ppt/tags/tag47.xml><?xml version="1.0" encoding="utf-8"?>
<p:tagLst xmlns:a="http://schemas.openxmlformats.org/drawingml/2006/main" xmlns:r="http://schemas.openxmlformats.org/officeDocument/2006/relationships" xmlns:p="http://schemas.openxmlformats.org/presentationml/2006/main">
  <p:tag name="FULLLENGTH" val="True"/>
</p:tagLst>
</file>

<file path=ppt/tags/tag48.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49.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50.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51.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52.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53.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54.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5.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56.xml><?xml version="1.0" encoding="utf-8"?>
<p:tagLst xmlns:a="http://schemas.openxmlformats.org/drawingml/2006/main" xmlns:r="http://schemas.openxmlformats.org/officeDocument/2006/relationships" xmlns:p="http://schemas.openxmlformats.org/presentationml/2006/main">
  <p:tag name="FULLLENGTH" val="True"/>
</p:tagLst>
</file>

<file path=ppt/tags/tag57.xml><?xml version="1.0" encoding="utf-8"?>
<p:tagLst xmlns:a="http://schemas.openxmlformats.org/drawingml/2006/main" xmlns:r="http://schemas.openxmlformats.org/officeDocument/2006/relationships" xmlns:p="http://schemas.openxmlformats.org/presentationml/2006/main">
  <p:tag name="FULLLENGTH" val="True"/>
</p:tagLst>
</file>

<file path=ppt/tags/tag58.xml><?xml version="1.0" encoding="utf-8"?>
<p:tagLst xmlns:a="http://schemas.openxmlformats.org/drawingml/2006/main" xmlns:r="http://schemas.openxmlformats.org/officeDocument/2006/relationships" xmlns:p="http://schemas.openxmlformats.org/presentationml/2006/main">
  <p:tag name="FULLLENGTH" val="True"/>
</p:tagLst>
</file>

<file path=ppt/tags/tag59.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60.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61.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62.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63.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64.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65.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66.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67.xml><?xml version="1.0" encoding="utf-8"?>
<p:tagLst xmlns:a="http://schemas.openxmlformats.org/drawingml/2006/main" xmlns:r="http://schemas.openxmlformats.org/officeDocument/2006/relationships" xmlns:p="http://schemas.openxmlformats.org/presentationml/2006/main">
  <p:tag name="FULLLENGTH" val="True"/>
</p:tagLst>
</file>

<file path=ppt/tags/tag68.xml><?xml version="1.0" encoding="utf-8"?>
<p:tagLst xmlns:a="http://schemas.openxmlformats.org/drawingml/2006/main" xmlns:r="http://schemas.openxmlformats.org/officeDocument/2006/relationships" xmlns:p="http://schemas.openxmlformats.org/presentationml/2006/main">
  <p:tag name="FULLLENGTH" val="True"/>
</p:tagLst>
</file>

<file path=ppt/tags/tag69.xml><?xml version="1.0" encoding="utf-8"?>
<p:tagLst xmlns:a="http://schemas.openxmlformats.org/drawingml/2006/main" xmlns:r="http://schemas.openxmlformats.org/officeDocument/2006/relationships" xmlns:p="http://schemas.openxmlformats.org/presentationml/2006/main">
  <p:tag name="FULLLENGTH" val="True"/>
</p:tagLst>
</file>

<file path=ppt/tags/tag70.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71.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72.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73.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74.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75.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76.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77.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78.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79.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80.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81.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82.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83.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84.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85.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86.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87.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88.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89.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90.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91.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92.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93.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94.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95.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96.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97.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98.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99.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100.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01.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102.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03.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04.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05.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06.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07.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108.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09.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110.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11.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12.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13.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14.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15.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116.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17.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118.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119.xml><?xml version="1.0" encoding="utf-8"?>
<p:tagLst xmlns:a="http://schemas.openxmlformats.org/drawingml/2006/main" xmlns:r="http://schemas.openxmlformats.org/officeDocument/2006/relationships" xmlns:p="http://schemas.openxmlformats.org/presentationml/2006/main">
  <p:tag name="PWC TEXT STANDARD" val=";djapoicjv"/>
</p:tagLst>
</file>

<file path=ppt/tags/tag120.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21.xml><?xml version="1.0" encoding="utf-8"?>
<p:tagLst xmlns:a="http://schemas.openxmlformats.org/drawingml/2006/main" xmlns:r="http://schemas.openxmlformats.org/officeDocument/2006/relationships" xmlns:p="http://schemas.openxmlformats.org/presentationml/2006/main">
  <p:tag name="SMARTWRITE" val="{SmartDividertext} {SmartDividernumber}"/>
  <p:tag name="SMARTSHAPETYPE" val="DividerHeader"/>
  <p:tag name="SMARTOBJECT" val="StandardSectionDivider"/>
</p:tagLst>
</file>

<file path=ppt/tags/tag122.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23.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24.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25.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MARTDIVIDERTYPE" val="Section"/>
  <p:tag name="SHOW EXECUTIVE SUMMARY" val="No"/>
</p:tagLst>
</file>

<file path=ppt/tags/tag126.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127.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28.xml><?xml version="1.0" encoding="utf-8"?>
<p:tagLst xmlns:a="http://schemas.openxmlformats.org/drawingml/2006/main" xmlns:r="http://schemas.openxmlformats.org/officeDocument/2006/relationships" xmlns:p="http://schemas.openxmlformats.org/presentationml/2006/main">
  <p:tag name="SMARTWRITE" val="{SmartDividertext} {SmartDividernumber}"/>
  <p:tag name="SMARTSHAPETYPE" val="DividerHeader"/>
</p:tagLst>
</file>

<file path=ppt/tags/tag129.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30.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31.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32.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HOW EXECUTIVE SUMMARY" val="No"/>
  <p:tag name="SMARTDIVIDERTYPE" val="Appendix"/>
</p:tagLst>
</file>

<file path=ppt/tags/tag133.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134.xml><?xml version="1.0" encoding="utf-8"?>
<p:tagLst xmlns:a="http://schemas.openxmlformats.org/drawingml/2006/main" xmlns:r="http://schemas.openxmlformats.org/officeDocument/2006/relationships" xmlns:p="http://schemas.openxmlformats.org/presentationml/2006/main">
  <p:tag name="PWC TEXT" val=";lhd;lao"/>
</p:tagLst>
</file>

<file path=ppt/tags/tag135.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36.xml><?xml version="1.0" encoding="utf-8"?>
<p:tagLst xmlns:a="http://schemas.openxmlformats.org/drawingml/2006/main" xmlns:r="http://schemas.openxmlformats.org/officeDocument/2006/relationships" xmlns:p="http://schemas.openxmlformats.org/presentationml/2006/main">
  <p:tag name="SMARTOBJECT" val="SectionNumber"/>
  <p:tag name="SMARTWRITE" val="{SmartDividernumber}"/>
</p:tagLst>
</file>

<file path=ppt/tags/tag137.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38.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39.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40.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MARTDIVIDERTYPE" val="Section"/>
  <p:tag name="SHOW EXECUTIVE SUMMARY" val="No"/>
</p:tagLst>
</file>

<file path=ppt/tags/tag141.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142.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43.xml><?xml version="1.0" encoding="utf-8"?>
<p:tagLst xmlns:a="http://schemas.openxmlformats.org/drawingml/2006/main" xmlns:r="http://schemas.openxmlformats.org/officeDocument/2006/relationships" xmlns:p="http://schemas.openxmlformats.org/presentationml/2006/main">
  <p:tag name="SMARTOBJECT" val="SectionNumber"/>
  <p:tag name="SMARTWRITE" val="{SmartDividernumber}"/>
</p:tagLst>
</file>

<file path=ppt/tags/tag144.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45.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46.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47.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MARTDIVIDERTYPE" val="Section"/>
  <p:tag name="SHOW EXECUTIVE SUMMARY" val="No"/>
</p:tagLst>
</file>

<file path=ppt/tags/tag148.xml><?xml version="1.0" encoding="utf-8"?>
<p:tagLst xmlns:a="http://schemas.openxmlformats.org/drawingml/2006/main" xmlns:r="http://schemas.openxmlformats.org/officeDocument/2006/relationships" xmlns:p="http://schemas.openxmlformats.org/presentationml/2006/main">
  <p:tag name="SMARTWRITE" val="{@BusinessUnitCoverText}"/>
  <p:tag name="SMARTREAD" val="{@BusinessUnitCoverText}"/>
  <p:tag name="SMARTOBJECT" val="Descriptor Cover with Content v.2"/>
</p:tagLst>
</file>

<file path=ppt/tags/tag149.xml><?xml version="1.0" encoding="utf-8"?>
<p:tagLst xmlns:a="http://schemas.openxmlformats.org/drawingml/2006/main" xmlns:r="http://schemas.openxmlformats.org/officeDocument/2006/relationships" xmlns:p="http://schemas.openxmlformats.org/presentationml/2006/main">
  <p:tag name="SMARTREAD" val="{@Title}"/>
  <p:tag name="SMARTWRITE" val="{@Title}"/>
  <p:tag name="SMARTLINKEDSHAPEID" val="Title"/>
</p:tagLst>
</file>

<file path=ppt/tags/tag150.xml><?xml version="1.0" encoding="utf-8"?>
<p:tagLst xmlns:a="http://schemas.openxmlformats.org/drawingml/2006/main" xmlns:r="http://schemas.openxmlformats.org/officeDocument/2006/relationships" xmlns:p="http://schemas.openxmlformats.org/presentationml/2006/main">
  <p:tag name="SMARTREAD" val="{@Subtitle}"/>
  <p:tag name="SMARTWRITE" val="{@Subtitle}"/>
  <p:tag name="SMARTLINKEDSHAPEID" val="Title"/>
</p:tagLst>
</file>

<file path=ppt/tags/tag151.xml><?xml version="1.0" encoding="utf-8"?>
<p:tagLst xmlns:a="http://schemas.openxmlformats.org/drawingml/2006/main" xmlns:r="http://schemas.openxmlformats.org/officeDocument/2006/relationships" xmlns:p="http://schemas.openxmlformats.org/presentationml/2006/main">
  <p:tag name="SMARTREAD" val="{@Confidentiality stamp}"/>
  <p:tag name="SMARTWRITE" val="{@Confidentiality stamp}"/>
  <p:tag name="SMARTOBJECT" val="Confidentiality stamp Cover with Content v.2"/>
  <p:tag name="SMARTLINKEDSHAPEID" val="SideBar"/>
</p:tagLst>
</file>

<file path=ppt/tags/tag152.xml><?xml version="1.0" encoding="utf-8"?>
<p:tagLst xmlns:a="http://schemas.openxmlformats.org/drawingml/2006/main" xmlns:r="http://schemas.openxmlformats.org/officeDocument/2006/relationships" xmlns:p="http://schemas.openxmlformats.org/presentationml/2006/main">
  <p:tag name="SMARTREAD" val="{@Draft stamp}"/>
  <p:tag name="SMARTISVISIBLE" val="{@Show Draft stamp} = Yes"/>
  <p:tag name="SMARTWRITE" val="{@Draft stamp}"/>
  <p:tag name="SMARTOBJECT" val="Draft stamp Cover with Content v.2"/>
  <p:tag name="SMARTLINKEDSHAPEID" val="SideBar"/>
</p:tagLst>
</file>

<file path=ppt/tags/tag153.xml><?xml version="1.0" encoding="utf-8"?>
<p:tagLst xmlns:a="http://schemas.openxmlformats.org/drawingml/2006/main" xmlns:r="http://schemas.openxmlformats.org/officeDocument/2006/relationships" xmlns:p="http://schemas.openxmlformats.org/presentationml/2006/main">
  <p:tag name="SMARTREAD" val="{@Report date}"/>
  <p:tag name="SMARTWRITE" val="{@Report date}"/>
  <p:tag name="SMARTOBJECT" val="Report date Cover with Content v.2"/>
  <p:tag name="SMARTLINKEDSHAPEID" val="SideBar"/>
</p:tagLst>
</file>

<file path=ppt/tags/tag154.xml><?xml version="1.0" encoding="utf-8"?>
<p:tagLst xmlns:a="http://schemas.openxmlformats.org/drawingml/2006/main" xmlns:r="http://schemas.openxmlformats.org/officeDocument/2006/relationships" xmlns:p="http://schemas.openxmlformats.org/presentationml/2006/main">
  <p:tag name="SMARTOBJECT" val="Cover Content"/>
  <p:tag name="SMARTLINKEDSHAPEID" val="SideBar"/>
</p:tagLst>
</file>

<file path=ppt/tags/tag155.xml><?xml version="1.0" encoding="utf-8"?>
<p:tagLst xmlns:a="http://schemas.openxmlformats.org/drawingml/2006/main" xmlns:r="http://schemas.openxmlformats.org/officeDocument/2006/relationships" xmlns:p="http://schemas.openxmlformats.org/presentationml/2006/main">
  <p:tag name="SMARTSHAPETYPE" val="Front Cover Image"/>
</p:tagLst>
</file>

<file path=ppt/tags/tag156.xml><?xml version="1.0" encoding="utf-8"?>
<p:tagLst xmlns:a="http://schemas.openxmlformats.org/drawingml/2006/main" xmlns:r="http://schemas.openxmlformats.org/officeDocument/2006/relationships" xmlns:p="http://schemas.openxmlformats.org/presentationml/2006/main">
  <p:tag name="SMARTREAD" val="{@BusinessUnitCoverText}"/>
  <p:tag name="SMARTWRITE" val="{@BusinessUnitCoverText}"/>
  <p:tag name="SMARTOBJECT" val="No Colour v.2"/>
</p:tagLst>
</file>

<file path=ppt/tags/tag157.xml><?xml version="1.0" encoding="utf-8"?>
<p:tagLst xmlns:a="http://schemas.openxmlformats.org/drawingml/2006/main" xmlns:r="http://schemas.openxmlformats.org/officeDocument/2006/relationships" xmlns:p="http://schemas.openxmlformats.org/presentationml/2006/main">
  <p:tag name="SMARTREAD" val="{@Title}"/>
  <p:tag name="SMARTWRITE" val="{@Title}"/>
  <p:tag name="SMARTLINKEDSHAPEID" val="Title"/>
</p:tagLst>
</file>

<file path=ppt/tags/tag158.xml><?xml version="1.0" encoding="utf-8"?>
<p:tagLst xmlns:a="http://schemas.openxmlformats.org/drawingml/2006/main" xmlns:r="http://schemas.openxmlformats.org/officeDocument/2006/relationships" xmlns:p="http://schemas.openxmlformats.org/presentationml/2006/main">
  <p:tag name="SMARTREAD" val="{@Subtitle}"/>
  <p:tag name="SMARTWRITE" val="{@Subtitle}"/>
  <p:tag name="SMARTLINKEDSHAPEID" val="Title"/>
</p:tagLst>
</file>

<file path=ppt/tags/tag159.xml><?xml version="1.0" encoding="utf-8"?>
<p:tagLst xmlns:a="http://schemas.openxmlformats.org/drawingml/2006/main" xmlns:r="http://schemas.openxmlformats.org/officeDocument/2006/relationships" xmlns:p="http://schemas.openxmlformats.org/presentationml/2006/main">
  <p:tag name="SMARTOBJECT" val="Confidentiality stamp Fixed Logo v.2"/>
  <p:tag name="SMARTREAD" val="{@Confidentiality stamp}"/>
  <p:tag name="SMARTWRITE" val="{@Confidentiality stamp}"/>
  <p:tag name="SMARTLINKEDSHAPEID" val="SideBar"/>
</p:tagLst>
</file>

<file path=ppt/tags/tag160.xml><?xml version="1.0" encoding="utf-8"?>
<p:tagLst xmlns:a="http://schemas.openxmlformats.org/drawingml/2006/main" xmlns:r="http://schemas.openxmlformats.org/officeDocument/2006/relationships" xmlns:p="http://schemas.openxmlformats.org/presentationml/2006/main">
  <p:tag name="SMARTOBJECT" val="Draft stamp Fixed Logo v.2"/>
  <p:tag name="SMARTREAD" val="{@Draft stamp}"/>
  <p:tag name="SMARTWRITE" val="{@Draft stamp}"/>
  <p:tag name="SMARTISVISIBLE" val="{@Show Draft stamp} = Yes"/>
  <p:tag name="SMARTLINKEDSHAPEID" val="SideBar"/>
</p:tagLst>
</file>

<file path=ppt/tags/tag161.xml><?xml version="1.0" encoding="utf-8"?>
<p:tagLst xmlns:a="http://schemas.openxmlformats.org/drawingml/2006/main" xmlns:r="http://schemas.openxmlformats.org/officeDocument/2006/relationships" xmlns:p="http://schemas.openxmlformats.org/presentationml/2006/main">
  <p:tag name="SMARTWRITE" val="{@Report date}"/>
  <p:tag name="SMARTOBJECT" val="Report date Fixed Logo v.2"/>
  <p:tag name="SMARTREAD" val="{@Report date}"/>
  <p:tag name="SMARTLINKEDSHAPEID" val="SideBar"/>
</p:tagLst>
</file>

<file path=ppt/tags/tag162.xml><?xml version="1.0" encoding="utf-8"?>
<p:tagLst xmlns:a="http://schemas.openxmlformats.org/drawingml/2006/main" xmlns:r="http://schemas.openxmlformats.org/officeDocument/2006/relationships" xmlns:p="http://schemas.openxmlformats.org/presentationml/2006/main">
  <p:tag name="SMARTOBJECT" val="Descriptor Colour v.2"/>
  <p:tag name="SMARTREAD" val="{@BusinessUnitCoverText}"/>
  <p:tag name="SMARTWRITE" val="{@BusinessUnitCoverText}"/>
</p:tagLst>
</file>

<file path=ppt/tags/tag163.xml><?xml version="1.0" encoding="utf-8"?>
<p:tagLst xmlns:a="http://schemas.openxmlformats.org/drawingml/2006/main" xmlns:r="http://schemas.openxmlformats.org/officeDocument/2006/relationships" xmlns:p="http://schemas.openxmlformats.org/presentationml/2006/main">
  <p:tag name="SMARTREAD" val="{@Title}"/>
  <p:tag name="SMARTWRITE" val="{@Title}"/>
  <p:tag name="SMARTLINKEDSHAPEID" val="Title"/>
</p:tagLst>
</file>

<file path=ppt/tags/tag164.xml><?xml version="1.0" encoding="utf-8"?>
<p:tagLst xmlns:a="http://schemas.openxmlformats.org/drawingml/2006/main" xmlns:r="http://schemas.openxmlformats.org/officeDocument/2006/relationships" xmlns:p="http://schemas.openxmlformats.org/presentationml/2006/main">
  <p:tag name="SMARTREAD" val="{@Subtitle}"/>
  <p:tag name="SMARTWRITE" val="{@Subtitle}"/>
  <p:tag name="SMARTLINKEDSHAPEID" val="Title"/>
</p:tagLst>
</file>

<file path=ppt/tags/tag165.xml><?xml version="1.0" encoding="utf-8"?>
<p:tagLst xmlns:a="http://schemas.openxmlformats.org/drawingml/2006/main" xmlns:r="http://schemas.openxmlformats.org/officeDocument/2006/relationships" xmlns:p="http://schemas.openxmlformats.org/presentationml/2006/main">
  <p:tag name="SMARTOBJECT" val="Confidentiality stamp Colour v.2"/>
  <p:tag name="SMARTREAD" val="{@Confidentiality stamp}"/>
  <p:tag name="SMARTWRITE" val="{@Confidentiality stamp}"/>
  <p:tag name="SMARTLINKEDSHAPEID" val="SideBar"/>
</p:tagLst>
</file>

<file path=ppt/tags/tag166.xml><?xml version="1.0" encoding="utf-8"?>
<p:tagLst xmlns:a="http://schemas.openxmlformats.org/drawingml/2006/main" xmlns:r="http://schemas.openxmlformats.org/officeDocument/2006/relationships" xmlns:p="http://schemas.openxmlformats.org/presentationml/2006/main">
  <p:tag name="SMARTISVISIBLE" val="{@Show Draft stamp} = Yes"/>
  <p:tag name="SMARTOBJECT" val="Draft stamp Colour v.2"/>
  <p:tag name="SMARTREAD" val="{@Draft stamp}"/>
  <p:tag name="SMARTWRITE" val="{@Draft stamp}"/>
  <p:tag name="SMARTLINKEDSHAPEID" val="SideBar"/>
</p:tagLst>
</file>

<file path=ppt/tags/tag167.xml><?xml version="1.0" encoding="utf-8"?>
<p:tagLst xmlns:a="http://schemas.openxmlformats.org/drawingml/2006/main" xmlns:r="http://schemas.openxmlformats.org/officeDocument/2006/relationships" xmlns:p="http://schemas.openxmlformats.org/presentationml/2006/main">
  <p:tag name="SMARTWRITE" val="{@Report date}"/>
  <p:tag name="SMARTOBJECT" val="Report date Colour v.2"/>
  <p:tag name="SMARTREAD" val="{@Report date}"/>
  <p:tag name="SMARTLINKEDSHAPEID" val="SideBar"/>
</p:tagLst>
</file>

<file path=ppt/tags/tag168.xml><?xml version="1.0" encoding="utf-8"?>
<p:tagLst xmlns:a="http://schemas.openxmlformats.org/drawingml/2006/main" xmlns:r="http://schemas.openxmlformats.org/officeDocument/2006/relationships" xmlns:p="http://schemas.openxmlformats.org/presentationml/2006/main">
  <p:tag name="UNLOCK SHAPES" val="No"/>
</p:tagLst>
</file>

<file path=ppt/tags/tag169.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70.xml><?xml version="1.0" encoding="utf-8"?>
<p:tagLst xmlns:a="http://schemas.openxmlformats.org/drawingml/2006/main" xmlns:r="http://schemas.openxmlformats.org/officeDocument/2006/relationships" xmlns:p="http://schemas.openxmlformats.org/presentationml/2006/main">
  <p:tag name="UNLOCK SHAPES" val="No"/>
</p:tagLst>
</file>

<file path=ppt/tags/tag171.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72.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73.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heme/theme1.xml><?xml version="1.0" encoding="utf-8"?>
<a:theme xmlns:a="http://schemas.openxmlformats.org/drawingml/2006/main" name="Presentation">
  <a:themeElements>
    <a:clrScheme name="PwC Burgundy">
      <a:dk1>
        <a:srgbClr val="000000"/>
      </a:dk1>
      <a:lt1>
        <a:srgbClr val="FFFFFF"/>
      </a:lt1>
      <a:dk2>
        <a:srgbClr val="A32020"/>
      </a:dk2>
      <a:lt2>
        <a:srgbClr val="FFFFFF"/>
      </a:lt2>
      <a:accent1>
        <a:srgbClr val="A32020"/>
      </a:accent1>
      <a:accent2>
        <a:srgbClr val="E0301E"/>
      </a:accent2>
      <a:accent3>
        <a:srgbClr val="602320"/>
      </a:accent3>
      <a:accent4>
        <a:srgbClr val="DB536A"/>
      </a:accent4>
      <a:accent5>
        <a:srgbClr val="DC6900"/>
      </a:accent5>
      <a:accent6>
        <a:srgbClr val="FFB600"/>
      </a:accent6>
      <a:hlink>
        <a:srgbClr val="A32020"/>
      </a:hlink>
      <a:folHlink>
        <a:srgbClr val="A32020"/>
      </a:folHlink>
    </a:clrScheme>
    <a:fontScheme name="PwC">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C6900"/>
        </a:solidFill>
        <a:ln w="25400">
          <a:solidFill>
            <a:schemeClr val="accent5"/>
          </a:solidFill>
        </a:ln>
      </a:spPr>
      <a:bodyPr vert="horz" wrap="square" lIns="91440" tIns="45720" rIns="91440" bIns="45720" rtlCol="0" anchor="ctr">
        <a:noAutofit/>
      </a:bodyPr>
      <a:lstStyle>
        <a:defPPr algn="ctr">
          <a:defRPr noProof="0" dirty="0" smtClean="0"/>
        </a:defPPr>
      </a:lstStyle>
    </a:spDef>
    <a:txDef>
      <a:spPr>
        <a:noFill/>
        <a:ln w="6350">
          <a:solidFill>
            <a:schemeClr val="accent2"/>
          </a:solidFill>
          <a:prstDash val="sysDash"/>
        </a:ln>
      </a:spPr>
      <a:bodyPr wrap="square" lIns="36000" tIns="36000" rIns="36000" bIns="36000" rtlCol="0">
        <a:noAutofit/>
      </a:bodyPr>
      <a:lstStyle>
        <a:defPPr indent="-274320">
          <a:defRPr sz="1000" dirty="0" smtClean="0">
            <a:latin typeface="Georgia" pitchFamily="18"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MillProduct" ma:contentTypeID="0x010100C568DB52D9D0A14D9B2FDCC96666E9F2007948130EC3DB064584E219954237AF39004C1F8B46085B4D22B1CDC3DE08CFFB9C00CCB6B21716F34F9886B215774BC9583B00F20AC3D88262A64696D9541EB74950FD" ma:contentTypeVersion="187" ma:contentTypeDescription="Vytvoří nový dokument" ma:contentTypeScope="" ma:versionID="e5be3421539b0c877407f36491c0b137">
  <xsd:schema xmlns:xsd="http://www.w3.org/2001/XMLSchema" xmlns:xs="http://www.w3.org/2001/XMLSchema" xmlns:p="http://schemas.microsoft.com/office/2006/metadata/properties" xmlns:ns1="http://schemas.microsoft.com/sharepoint/v3" xmlns:ns2="653b3428-9d3e-4d90-bf4a-d8089ca6afb2" targetNamespace="http://schemas.microsoft.com/office/2006/metadata/properties" ma:root="true" ma:fieldsID="7dbdd301fd4dedb63c6c4bbf275933fb" ns1:_="" ns2:_="">
    <xsd:import namespace="http://schemas.microsoft.com/sharepoint/v3"/>
    <xsd:import namespace="653b3428-9d3e-4d90-bf4a-d8089ca6afb2"/>
    <xsd:element name="properties">
      <xsd:complexType>
        <xsd:sequence>
          <xsd:element name="documentManagement">
            <xsd:complexType>
              <xsd:all>
                <xsd:element ref="ns1:Comments" minOccurs="0"/>
                <xsd:element ref="ns1:PublishingStartDate" minOccurs="0"/>
                <xsd:element ref="ns1:PublishingExpirationDate" minOccurs="0"/>
                <xsd:element ref="ns1:PublishingContact" minOccurs="0"/>
                <xsd:element ref="ns1:PublishingContactEmail" minOccurs="0"/>
                <xsd:element ref="ns1:PublishingContactName" minOccurs="0"/>
                <xsd:element ref="ns1:PublishingContactPicture" minOccurs="0"/>
                <xsd:element ref="ns1:PublishingPageLayout" minOccurs="0"/>
                <xsd:element ref="ns1:PublishingVariationGroupID" minOccurs="0"/>
                <xsd:element ref="ns1:PublishingVariationRelationshipLinkFieldID" minOccurs="0"/>
                <xsd:element ref="ns1:PublishingRollupImage" minOccurs="0"/>
                <xsd:element ref="ns1:Audience" minOccurs="0"/>
                <xsd:element ref="ns1:PublishingIsFurlPage" minOccurs="0"/>
                <xsd:element ref="ns1:SeoBrowserTitle" minOccurs="0"/>
                <xsd:element ref="ns1:SeoMetaDescription" minOccurs="0"/>
                <xsd:element ref="ns1:SeoKeywords" minOccurs="0"/>
                <xsd:element ref="ns1:SeoRobotsNoIndex" minOccurs="0"/>
                <xsd:element ref="ns1:PublishingPageContent" minOccurs="0"/>
                <xsd:element ref="ns1:AverageRating" minOccurs="0"/>
                <xsd:element ref="ns1:RatingCount" minOccurs="0"/>
                <xsd:element ref="ns1:RatedBy" minOccurs="0"/>
                <xsd:element ref="ns1:Ratings" minOccurs="0"/>
                <xsd:element ref="ns2:e1a5b98cdd71426dacb6e478c7a5882f" minOccurs="0"/>
                <xsd:element ref="ns2:TaxCatchAll" minOccurs="0"/>
                <xsd:element ref="ns2:TaxCatchAllLabel" minOccurs="0"/>
                <xsd:element ref="ns2:MillVersionChanges" minOccurs="0"/>
                <xsd:element ref="ns2:MillAuthor" minOccurs="0"/>
                <xsd:element ref="ns2:MillValidFrom" minOccurs="0"/>
                <xsd:element ref="ns2:MillValidTo" minOccurs="0"/>
                <xsd:element ref="ns1:MillRelatedContent" minOccurs="0"/>
                <xsd:element ref="ns2:MillMethodical" minOccurs="0"/>
                <xsd:element ref="ns2:MillApprovalCategory" minOccurs="0"/>
                <xsd:element ref="ns2:MillApprovers" minOccurs="0"/>
                <xsd:element ref="ns2:MillApproversChangeReason" minOccurs="0"/>
                <xsd:element ref="ns2:n54d8c06eb7749758eb456cad4e6d9ce" minOccurs="0"/>
                <xsd:element ref="ns1:MillAttachments" minOccurs="0"/>
                <xsd:element ref="ns2:kbd9dbd47ab24e1ab570dca70a502d49" minOccurs="0"/>
                <xsd:element ref="ns2:MillRestrictPermissionsFor" minOccurs="0"/>
                <xsd:element ref="ns2:MillNumbeOfViews" minOccurs="0"/>
                <xsd:element ref="ns2:MillProductState" minOccurs="0"/>
                <xsd:element ref="ns2:MillProductLog" minOccurs="0"/>
                <xsd:element ref="ns2:AuthoringId" minOccurs="0"/>
                <xsd:element ref="ns2:AuthoringVersion" minOccurs="0"/>
                <xsd:element ref="ns2:Garant" minOccurs="0"/>
                <xsd:element ref="ns2:MenuOrder" minOccurs="0"/>
                <xsd:element ref="ns2:ReadConfirmation" minOccurs="0"/>
                <xsd:element ref="ns2:MillContactPers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omments" ma:index="8" nillable="true" ma:displayName="Komentář" ma:internalName="Comments">
      <xsd:simpleType>
        <xsd:restriction base="dms:Note">
          <xsd:maxLength value="255"/>
        </xsd:restriction>
      </xsd:simpleType>
    </xsd:element>
    <xsd:element name="PublishingStartDate" ma:index="9" nillable="true" ma:displayName="Datum zahájení plánování" ma:description="Datum zahájení plánování je sloupec webu, který vytvořila funkce Publikování. Používá se k zadání data a času, od kterého se tato stránka začne návštěvníkům webu zobrazovat." ma:hidden="true" ma:internalName="PublishingStartDate">
      <xsd:simpleType>
        <xsd:restriction base="dms:Unknown"/>
      </xsd:simpleType>
    </xsd:element>
    <xsd:element name="PublishingExpirationDate" ma:index="10" nillable="true" ma:displayName="Datum ukončení plánování" ma:description="Datum ukončení plánování je sloupec webu, který vytvořila funkce Publikování. Používá se k zadání data a času, od kterého se tato stránka už nebude návštěvníkům webu zobrazovat." ma:hidden="true" ma:internalName="PublishingExpirationDate">
      <xsd:simpleType>
        <xsd:restriction base="dms:Unknown"/>
      </xsd:simpleType>
    </xsd:element>
    <xsd:element name="PublishingContact" ma:index="11" nillable="true" ma:displayName="Kontakt" ma:description="Kontakt je sloupec webu, který vytvořila funkce Publikování. Používá se u typu obsahu stránky jako osoba nebo skupina, která je kontaktní osobou nebo skupinou pro stránku." ma:list="UserInfo" ma:internalName="PublishingContact">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ublishingContactEmail" ma:index="12" nillable="true" ma:displayName="Kontaktní e-mailová adresa" ma:description="Kontaktní e-mailová adresa je sloupec webu, který vytvořila funkce Publikování. Používá se u typu obsahu stránky jako e-mailová adresa osoby nebo skupiny, která slouží jako kontaktní osoba nebo skupina v souvislosti se stránkou." ma:internalName="PublishingContactEmail">
      <xsd:simpleType>
        <xsd:restriction base="dms:Text">
          <xsd:maxLength value="255"/>
        </xsd:restriction>
      </xsd:simpleType>
    </xsd:element>
    <xsd:element name="PublishingContactName" ma:index="13" nillable="true" ma:displayName="Jméno kontaktu" ma:description="Jméno kontaktu je sloupec webu, který vytvořila funkce Publikování. Používá se u typu obsahu stránky jako jméno osoby nebo název skupiny, která slouží jako kontaktní osoba nebo skupina v souvislosti se stránkou." ma:internalName="PublishingContactName">
      <xsd:simpleType>
        <xsd:restriction base="dms:Text">
          <xsd:maxLength value="255"/>
        </xsd:restriction>
      </xsd:simpleType>
    </xsd:element>
    <xsd:element name="PublishingContactPicture" ma:index="14" nillable="true" ma:displayName="Obrázek kontaktu" ma:description="Obrázek kontaktu je sloupec webu, který vytvořila funkce Publikování. Používá se u typu obsahu stránky jako obrázek osoby nebo skupiny, která slouží jako kontaktní osoba nebo skupina v souvislosti se stránkou." ma:format="Image" ma:internalName="PublishingContactPicture">
      <xsd:complexType>
        <xsd:complexContent>
          <xsd:extension base="dms:URL">
            <xsd:sequence>
              <xsd:element name="Url" type="dms:ValidUrl" minOccurs="0" nillable="true"/>
              <xsd:element name="Description" type="xsd:string" nillable="true"/>
            </xsd:sequence>
          </xsd:extension>
        </xsd:complexContent>
      </xsd:complexType>
    </xsd:element>
    <xsd:element name="PublishingPageLayout" ma:index="15" nillable="true" ma:displayName="Rozložení stránky" ma:description="" ma:internalName="PublishingPageLayout"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PublishingVariationGroupID" ma:index="16" nillable="true" ma:displayName="ID skupiny variant" ma:description="" ma:hidden="true" ma:internalName="PublishingVariationGroupID">
      <xsd:simpleType>
        <xsd:restriction base="dms:Text">
          <xsd:maxLength value="255"/>
        </xsd:restriction>
      </xsd:simpleType>
    </xsd:element>
    <xsd:element name="PublishingVariationRelationshipLinkFieldID" ma:index="17" nillable="true" ma:displayName="Odkaz relace variant" ma:description="" ma:hidden="true" ma:internalName="PublishingVariationRelationshipLinkFieldID">
      <xsd:complexType>
        <xsd:complexContent>
          <xsd:extension base="dms:URL">
            <xsd:sequence>
              <xsd:element name="Url" type="dms:ValidUrl" minOccurs="0" nillable="true"/>
              <xsd:element name="Description" type="xsd:string" nillable="true"/>
            </xsd:sequence>
          </xsd:extension>
        </xsd:complexContent>
      </xsd:complexType>
    </xsd:element>
    <xsd:element name="PublishingRollupImage" ma:index="18" nillable="true" ma:displayName="Kumulativní obrázek" ma:description="Kumulativní obrázek je sloupec webu, který vytvořila funkce Publikování. Používá se u typu obsahu stránky jako obrázek stránky v zahrnutích obsahu, jako je třeba webová část pro hledání podle obsahu." ma:internalName="PublishingRollupImage">
      <xsd:simpleType>
        <xsd:restriction base="dms:Unknown"/>
      </xsd:simpleType>
    </xsd:element>
    <xsd:element name="Audience" ma:index="19" nillable="true" ma:displayName="Cílové skupiny" ma:description="Cílové skupiny je sloupec webu, který vytvořila funkce Publikování. Používá se k zadání skupiny, na které bude tato stránka zacílená." ma:internalName="Audience">
      <xsd:simpleType>
        <xsd:restriction base="dms:Unknown"/>
      </xsd:simpleType>
    </xsd:element>
    <xsd:element name="PublishingIsFurlPage" ma:index="20" nillable="true" ma:displayName="Při vyhledávání skrýt fyzické adresy URL" ma:description="Pokud tuto možnost zaškrtnete, nebude se fyzická adresa URL objevovat ve výsledcích hledání. Popisné adresy URL přiřazené k této stránce se budou zobrazovat vždycky." ma:internalName="PublishingIsFurlPage">
      <xsd:simpleType>
        <xsd:restriction base="dms:Boolean"/>
      </xsd:simpleType>
    </xsd:element>
    <xsd:element name="SeoBrowserTitle" ma:index="21" nillable="true" ma:displayName="Nadpis prohlížeče" ma:description="Nadpis prohlížeče je sloupec webu vytvořený funkcí Publikování. Používá se jako nadpis, který se zobrazuje v horní části okna prohlížeče; může se taky objevit ve výsledcích internetového vyhledávání." ma:hidden="true" ma:internalName="SeoBrowserTitle">
      <xsd:simpleType>
        <xsd:restriction base="dms:Text"/>
      </xsd:simpleType>
    </xsd:element>
    <xsd:element name="SeoMetaDescription" ma:index="22" nillable="true" ma:displayName="Metapopis" ma:description="Metapopis je sloupec webu, který vytvořila funkce Publikování. Internetové vyhledávače můžou tento popis zobrazit na stránkách výsledků hledání." ma:hidden="true" ma:internalName="SeoMetaDescription">
      <xsd:simpleType>
        <xsd:restriction base="dms:Text"/>
      </xsd:simpleType>
    </xsd:element>
    <xsd:element name="SeoKeywords" ma:index="23" nillable="true" ma:displayName="Metaklíčová slova" ma:description="Metaklíčová slova" ma:hidden="true" ma:internalName="SeoKeywords">
      <xsd:simpleType>
        <xsd:restriction base="dms:Text"/>
      </xsd:simpleType>
    </xsd:element>
    <xsd:element name="SeoRobotsNoIndex" ma:index="24" nillable="true" ma:displayName="Skrýt pro internetové vyhledávače" ma:description="Skrýt pro internetové vyhledávače je sloupec webu vytvořený funkcí Publikování. Pomocí něj prohledávací moduly poznají, že by se určitá stránka neměla indexovat." ma:hidden="true" ma:internalName="RobotsNoIndex">
      <xsd:simpleType>
        <xsd:restriction base="dms:Boolean"/>
      </xsd:simpleType>
    </xsd:element>
    <xsd:element name="PublishingPageContent" ma:index="25" nillable="true" ma:displayName="Obsah stránky" ma:description="Obsah stránky je sloupec webu, který vytvořila funkce Publikování. Používá se u typu obsahu stránky článku jako obsah stránky." ma:internalName="PublishingPageContent">
      <xsd:simpleType>
        <xsd:restriction base="dms:Unknown"/>
      </xsd:simpleType>
    </xsd:element>
    <xsd:element name="AverageRating" ma:index="26" nillable="true" ma:displayName="Hodnocení (0–5)" ma:decimals="2" ma:description="Průměrná hodnota všech odeslaných hodnocení" ma:internalName="AverageRating" ma:readOnly="true">
      <xsd:simpleType>
        <xsd:restriction base="dms:Number"/>
      </xsd:simpleType>
    </xsd:element>
    <xsd:element name="RatingCount" ma:index="27" nillable="true" ma:displayName="Počet hodnocení" ma:decimals="0" ma:description="Počet odeslaných hodnocení" ma:internalName="RatingCount" ma:readOnly="true">
      <xsd:simpleType>
        <xsd:restriction base="dms:Number"/>
      </xsd:simpleType>
    </xsd:element>
    <xsd:element name="RatedBy" ma:index="28" nillable="true" ma:displayName="Hodnotili" ma:description="Uživatelé, kteří položku hodnotili" ma:hidden="true" ma:list="UserInfo" ma:internalName="Rat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atings" ma:index="29" nillable="true" ma:displayName="Hodnocení uživateli" ma:description="Hodnocení položky uživateli" ma:hidden="true" ma:internalName="Ratings">
      <xsd:simpleType>
        <xsd:restriction base="dms:Note"/>
      </xsd:simpleType>
    </xsd:element>
    <xsd:element name="MillRelatedContent" ma:index="38" nillable="true" ma:displayName="Související obsah" ma:description="" ma:internalName="MillRelatedContent">
      <xsd:simpleType>
        <xsd:restriction base="dms:Unknown"/>
      </xsd:simpleType>
    </xsd:element>
    <xsd:element name="MillAttachments" ma:index="45" nillable="true" ma:displayName="Přílohy" ma:description="" ma:internalName="MillAttachments">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53b3428-9d3e-4d90-bf4a-d8089ca6afb2" elementFormDefault="qualified">
    <xsd:import namespace="http://schemas.microsoft.com/office/2006/documentManagement/types"/>
    <xsd:import namespace="http://schemas.microsoft.com/office/infopath/2007/PartnerControls"/>
    <xsd:element name="e1a5b98cdd71426dacb6e478c7a5882f" ma:index="30" nillable="true" ma:taxonomy="true" ma:internalName="e1a5b98cdd71426dacb6e478c7a5882f" ma:taxonomyFieldName="Wiki_x0020_Page_x0020_Categories" ma:displayName="Wiki Categories" ma:fieldId="{e1a5b98c-dd71-426d-acb6-e478c7a5882f}" ma:taxonomyMulti="true" ma:sspId="00000000-0000-0000-0000-000000000000" ma:termSetId="00000000-0000-0000-0000-000000000000" ma:anchorId="00000000-0000-0000-0000-000000000000" ma:open="true" ma:isKeyword="false">
      <xsd:complexType>
        <xsd:sequence>
          <xsd:element ref="pc:Terms" minOccurs="0" maxOccurs="1"/>
        </xsd:sequence>
      </xsd:complexType>
    </xsd:element>
    <xsd:element name="TaxCatchAll" ma:index="31" nillable="true" ma:displayName="Taxonomy Catch All Column" ma:description="" ma:hidden="true" ma:list="{ab199f28-ce3e-4752-84d5-72eb91bd344e}" ma:internalName="TaxCatchAll" ma:showField="CatchAllData" ma:web="653b3428-9d3e-4d90-bf4a-d8089ca6afb2">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description="" ma:hidden="true" ma:list="{ab199f28-ce3e-4752-84d5-72eb91bd344e}" ma:internalName="TaxCatchAllLabel" ma:readOnly="true" ma:showField="CatchAllDataLabel" ma:web="653b3428-9d3e-4d90-bf4a-d8089ca6afb2">
      <xsd:complexType>
        <xsd:complexContent>
          <xsd:extension base="dms:MultiChoiceLookup">
            <xsd:sequence>
              <xsd:element name="Value" type="dms:Lookup" maxOccurs="unbounded" minOccurs="0" nillable="true"/>
            </xsd:sequence>
          </xsd:extension>
        </xsd:complexContent>
      </xsd:complexType>
    </xsd:element>
    <xsd:element name="MillVersionChanges" ma:index="34" nillable="true" ma:displayName="Změny ve verzi" ma:internalName="MillVersionChanges">
      <xsd:simpleType>
        <xsd:restriction base="dms:Note"/>
      </xsd:simpleType>
    </xsd:element>
    <xsd:element name="MillAuthor" ma:index="35" nillable="true" ma:displayName="Autor" ma:internalName="Mill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illValidFrom" ma:index="36" nillable="true" ma:displayName="Platnost od" ma:format="DateOnly" ma:internalName="MillValidFrom">
      <xsd:simpleType>
        <xsd:restriction base="dms:DateTime"/>
      </xsd:simpleType>
    </xsd:element>
    <xsd:element name="MillValidTo" ma:index="37" nillable="true" ma:displayName="Platnost do" ma:format="DateOnly" ma:internalName="MillValidTo">
      <xsd:simpleType>
        <xsd:restriction base="dms:DateTime"/>
      </xsd:simpleType>
    </xsd:element>
    <xsd:element name="MillMethodical" ma:index="39" nillable="true" ma:displayName="Metodický" ma:internalName="MillMethodical">
      <xsd:simpleType>
        <xsd:restriction base="dms:Boolean"/>
      </xsd:simpleType>
    </xsd:element>
    <xsd:element name="MillApprovalCategory" ma:index="40" nillable="true" ma:displayName="Kategorie schválení" ma:default="Článek mimo normu" ma:format="Dropdown" ma:internalName="MillApprovalCategory">
      <xsd:simpleType>
        <xsd:restriction base="dms:Choice">
          <xsd:enumeration value="Článek mimo normu"/>
          <xsd:enumeration value="Norma typu A"/>
          <xsd:enumeration value="Norma typu B"/>
          <xsd:enumeration value="Norma typu C"/>
        </xsd:restriction>
      </xsd:simpleType>
    </xsd:element>
    <xsd:element name="MillApprovers" ma:index="41" nillable="true" ma:displayName="Zde můžete doplnit další schvalovatele" ma:internalName="MillApprov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illApproversChangeReason" ma:index="42" nillable="true" ma:displayName="Důvod změny schvalovatelů" ma:internalName="MillApproversChangeReason">
      <xsd:simpleType>
        <xsd:restriction base="dms:Note">
          <xsd:maxLength value="255"/>
        </xsd:restriction>
      </xsd:simpleType>
    </xsd:element>
    <xsd:element name="n54d8c06eb7749758eb456cad4e6d9ce" ma:index="43" nillable="true" ma:taxonomy="true" ma:internalName="n54d8c06eb7749758eb456cad4e6d9ce" ma:taxonomyFieldName="MillMenuLocation" ma:displayName="Umístění v menu" ma:fieldId="{754d8c06-eb77-4975-8eb4-56cad4e6d9ce}" ma:sspId="542c5d67-3240-4f04-ba43-dd10770a64fb" ma:termSetId="95335cae-4bb2-4824-a5d3-f846c604522d" ma:anchorId="00000000-0000-0000-0000-000000000000" ma:open="true" ma:isKeyword="false">
      <xsd:complexType>
        <xsd:sequence>
          <xsd:element ref="pc:Terms" minOccurs="0" maxOccurs="1"/>
        </xsd:sequence>
      </xsd:complexType>
    </xsd:element>
    <xsd:element name="kbd9dbd47ab24e1ab570dca70a502d49" ma:index="46" nillable="true" ma:taxonomy="true" ma:internalName="kbd9dbd47ab24e1ab570dca70a502d49" ma:taxonomyFieldName="MillTags" ma:displayName="Tagy" ma:fieldId="{4bd9dbd4-7ab2-4e1a-b570-dca70a502d49}" ma:taxonomyMulti="true" ma:sspId="542c5d67-3240-4f04-ba43-dd10770a64fb" ma:termSetId="c4225213-65dc-4a8b-8f8a-89537bb666b8" ma:anchorId="00000000-0000-0000-0000-000000000000" ma:open="true" ma:isKeyword="false">
      <xsd:complexType>
        <xsd:sequence>
          <xsd:element ref="pc:Terms" minOccurs="0" maxOccurs="1"/>
        </xsd:sequence>
      </xsd:complexType>
    </xsd:element>
    <xsd:element name="MillRestrictPermissionsFor" ma:index="48" nillable="true" ma:displayName="Omezení oprávnění pro" ma:internalName="MillRestrictPermissionsFo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illNumbeOfViews" ma:index="49" nillable="true" ma:displayName="Počet zobrazení" ma:default="0" ma:internalName="MillNumbeOfViews">
      <xsd:simpleType>
        <xsd:restriction base="dms:Number"/>
      </xsd:simpleType>
    </xsd:element>
    <xsd:element name="MillProductState" ma:index="50" nillable="true" ma:displayName="Stav" ma:default="0" ma:description="" ma:format="Dropdown" ma:internalName="MillProductState">
      <xsd:simpleType>
        <xsd:restriction base="dms:Choice">
          <xsd:enumeration value="0"/>
          <xsd:enumeration value="1"/>
          <xsd:enumeration value="2"/>
          <xsd:enumeration value="3"/>
        </xsd:restriction>
      </xsd:simpleType>
    </xsd:element>
    <xsd:element name="MillProductLog" ma:index="51" nillable="true" ma:displayName="Log" ma:internalName="MillProductLog">
      <xsd:simpleType>
        <xsd:restriction base="dms:Note">
          <xsd:maxLength value="255"/>
        </xsd:restriction>
      </xsd:simpleType>
    </xsd:element>
    <xsd:element name="AuthoringId" ma:index="52" nillable="true" ma:displayName="ID v autoringové lokalite" ma:default="0" ma:internalName="AuthoringId">
      <xsd:simpleType>
        <xsd:restriction base="dms:Number"/>
      </xsd:simpleType>
    </xsd:element>
    <xsd:element name="AuthoringVersion" ma:index="53" nillable="true" ma:displayName="Verze" ma:internalName="AuthoringVersion">
      <xsd:simpleType>
        <xsd:restriction base="dms:Text">
          <xsd:maxLength value="200"/>
        </xsd:restriction>
      </xsd:simpleType>
    </xsd:element>
    <xsd:element name="Garant" ma:index="54" nillable="true" ma:displayName="Garant" ma:internalName="Garant">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nuOrder" ma:index="55" nillable="true" ma:displayName="Pořadí v menu" ma:default="0" ma:internalName="MenuOrder">
      <xsd:simpleType>
        <xsd:restriction base="dms:Number"/>
      </xsd:simpleType>
    </xsd:element>
    <xsd:element name="ReadConfirmation" ma:index="56" nillable="true" ma:displayName="Potvrzení přečtení" ma:internalName="ReadConfirmation">
      <xsd:simpleType>
        <xsd:restriction base="dms:Note">
          <xsd:maxLength value="255"/>
        </xsd:restriction>
      </xsd:simpleType>
    </xsd:element>
    <xsd:element name="MillContactPersons" ma:index="57" nillable="true" ma:displayName="Kontaktní osoby/útvar" ma:internalName="MillContactPersons">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StartDate xmlns="http://schemas.microsoft.com/sharepoint/v3" xsi:nil="true"/>
    <PublishingExpirationDate xmlns="http://schemas.microsoft.com/sharepoint/v3" xsi:nil="true"/>
    <PublishingRollupImage xmlns="http://schemas.microsoft.com/sharepoint/v3" xsi:nil="true"/>
    <PublishingContactEmail xmlns="http://schemas.microsoft.com/sharepoint/v3" xsi:nil="true"/>
    <PublishingVariationRelationshipLinkFieldID xmlns="http://schemas.microsoft.com/sharepoint/v3">
      <Url xsi:nil="true"/>
      <Description xsi:nil="true"/>
    </PublishingVariationRelationshipLinkFieldID>
    <PublishingPageContent xmlns="http://schemas.microsoft.com/sharepoint/v3" xsi:nil="true"/>
    <MillRelatedContent xmlns="http://schemas.microsoft.com/sharepoint/v3" xsi:nil="true"/>
    <SeoKeywords xmlns="http://schemas.microsoft.com/sharepoint/v3" xsi:nil="true"/>
    <Ratings xmlns="http://schemas.microsoft.com/sharepoint/v3" xsi:nil="true"/>
    <PublishingVariationGroupID xmlns="http://schemas.microsoft.com/sharepoint/v3" xsi:nil="true"/>
    <Audience xmlns="http://schemas.microsoft.com/sharepoint/v3" xsi:nil="true"/>
    <PublishingIsFurlPage xmlns="http://schemas.microsoft.com/sharepoint/v3" xsi:nil="true"/>
    <SeoBrowserTitle xmlns="http://schemas.microsoft.com/sharepoint/v3" xsi:nil="true"/>
    <PublishingContactPicture xmlns="http://schemas.microsoft.com/sharepoint/v3">
      <Url xsi:nil="true"/>
      <Description xsi:nil="true"/>
    </PublishingContactPicture>
    <SeoRobotsNoIndex xmlns="http://schemas.microsoft.com/sharepoint/v3" xsi:nil="true"/>
    <SeoMetaDescription xmlns="http://schemas.microsoft.com/sharepoint/v3" xsi:nil="true"/>
    <PublishingContact xmlns="http://schemas.microsoft.com/sharepoint/v3">
      <UserInfo>
        <DisplayName/>
        <AccountId xsi:nil="true"/>
        <AccountType/>
      </UserInfo>
    </PublishingContact>
    <PublishingContactName xmlns="http://schemas.microsoft.com/sharepoint/v3" xsi:nil="true"/>
    <Comments xmlns="http://schemas.microsoft.com/sharepoint/v3" xsi:nil="true"/>
    <RatedBy xmlns="http://schemas.microsoft.com/sharepoint/v3">
      <UserInfo>
        <DisplayName/>
        <AccountId xsi:nil="true"/>
        <AccountType/>
      </UserInfo>
    </RatedBy>
    <MillAttachments xmlns="http://schemas.microsoft.com/sharepoint/v3" xsi:nil="true"/>
    <MillContactPersons xmlns="653b3428-9d3e-4d90-bf4a-d8089ca6afb2" xsi:nil="true"/>
    <MillApprovalCategory xmlns="653b3428-9d3e-4d90-bf4a-d8089ca6afb2" xsi:nil="true"/>
    <kbd9dbd47ab24e1ab570dca70a502d49 xmlns="653b3428-9d3e-4d90-bf4a-d8089ca6afb2">
      <Terms xmlns="http://schemas.microsoft.com/office/infopath/2007/PartnerControls"/>
    </kbd9dbd47ab24e1ab570dca70a502d49>
    <AuthoringId xmlns="653b3428-9d3e-4d90-bf4a-d8089ca6afb2">0</AuthoringId>
    <MillNumbeOfViews xmlns="653b3428-9d3e-4d90-bf4a-d8089ca6afb2">0</MillNumbeOfViews>
    <MillProductState xmlns="653b3428-9d3e-4d90-bf4a-d8089ca6afb2">0</MillProductState>
    <MillRestrictPermissionsFor xmlns="653b3428-9d3e-4d90-bf4a-d8089ca6afb2">
      <UserInfo>
        <DisplayName/>
        <AccountId xsi:nil="true"/>
        <AccountType/>
      </UserInfo>
    </MillRestrictPermissionsFor>
    <MillApprovers xmlns="653b3428-9d3e-4d90-bf4a-d8089ca6afb2">
      <UserInfo>
        <DisplayName/>
        <AccountId xsi:nil="true"/>
        <AccountType/>
      </UserInfo>
    </MillApprovers>
    <MillAuthor xmlns="653b3428-9d3e-4d90-bf4a-d8089ca6afb2">
      <UserInfo>
        <DisplayName/>
        <AccountId xsi:nil="true"/>
        <AccountType/>
      </UserInfo>
    </MillAuthor>
    <MillMethodical xmlns="653b3428-9d3e-4d90-bf4a-d8089ca6afb2" xsi:nil="true"/>
    <ReadConfirmation xmlns="653b3428-9d3e-4d90-bf4a-d8089ca6afb2" xsi:nil="true"/>
    <AuthoringVersion xmlns="653b3428-9d3e-4d90-bf4a-d8089ca6afb2" xsi:nil="true"/>
    <MillValidTo xmlns="653b3428-9d3e-4d90-bf4a-d8089ca6afb2" xsi:nil="true"/>
    <TaxCatchAll xmlns="653b3428-9d3e-4d90-bf4a-d8089ca6afb2"/>
    <e1a5b98cdd71426dacb6e478c7a5882f xmlns="653b3428-9d3e-4d90-bf4a-d8089ca6afb2">
      <Terms xmlns="http://schemas.microsoft.com/office/infopath/2007/PartnerControls"/>
    </e1a5b98cdd71426dacb6e478c7a5882f>
    <MillApproversChangeReason xmlns="653b3428-9d3e-4d90-bf4a-d8089ca6afb2" xsi:nil="true"/>
    <MillProductLog xmlns="653b3428-9d3e-4d90-bf4a-d8089ca6afb2" xsi:nil="true"/>
    <Garant xmlns="653b3428-9d3e-4d90-bf4a-d8089ca6afb2">
      <UserInfo>
        <DisplayName/>
        <AccountId xsi:nil="true"/>
        <AccountType/>
      </UserInfo>
    </Garant>
    <MenuOrder xmlns="653b3428-9d3e-4d90-bf4a-d8089ca6afb2">0</MenuOrder>
    <MillVersionChanges xmlns="653b3428-9d3e-4d90-bf4a-d8089ca6afb2" xsi:nil="true"/>
    <n54d8c06eb7749758eb456cad4e6d9ce xmlns="653b3428-9d3e-4d90-bf4a-d8089ca6afb2">
      <Terms xmlns="http://schemas.microsoft.com/office/infopath/2007/PartnerControls"/>
    </n54d8c06eb7749758eb456cad4e6d9ce>
    <MillValidFrom xmlns="653b3428-9d3e-4d90-bf4a-d8089ca6afb2" xsi:nil="true"/>
  </documentManagement>
</p:properties>
</file>

<file path=customXml/itemProps1.xml><?xml version="1.0" encoding="utf-8"?>
<ds:datastoreItem xmlns:ds="http://schemas.openxmlformats.org/officeDocument/2006/customXml" ds:itemID="{9BA7CD0D-293B-44A8-870C-95076420AB0A}">
  <ds:schemaRefs>
    <ds:schemaRef ds:uri="http://schemas.microsoft.com/sharepoint/v3/contenttype/forms"/>
  </ds:schemaRefs>
</ds:datastoreItem>
</file>

<file path=customXml/itemProps2.xml><?xml version="1.0" encoding="utf-8"?>
<ds:datastoreItem xmlns:ds="http://schemas.openxmlformats.org/officeDocument/2006/customXml" ds:itemID="{F59EE4E6-0C87-448F-B447-D5BE062E6C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53b3428-9d3e-4d90-bf4a-d8089ca6af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F17DB15-79D3-43A5-A8DB-893D9A711EB8}">
  <ds:schemaRefs>
    <ds:schemaRef ds:uri="http://schemas.microsoft.com/office/2006/metadata/properties"/>
    <ds:schemaRef ds:uri="http://schemas.microsoft.com/office/infopath/2007/PartnerControls"/>
    <ds:schemaRef ds:uri="http://schemas.microsoft.com/sharepoint/v3"/>
    <ds:schemaRef ds:uri="653b3428-9d3e-4d90-bf4a-d8089ca6afb2"/>
  </ds:schemaRefs>
</ds:datastoreItem>
</file>

<file path=docProps/app.xml><?xml version="1.0" encoding="utf-8"?>
<Properties xmlns="http://schemas.openxmlformats.org/officeDocument/2006/extended-properties" xmlns:vt="http://schemas.openxmlformats.org/officeDocument/2006/docPropsVTypes">
  <Template>Presentation</Template>
  <TotalTime>3039</TotalTime>
  <Words>1957</Words>
  <Application>Microsoft Office PowerPoint</Application>
  <PresentationFormat>A4 Paper (210x297 mm)</PresentationFormat>
  <Paragraphs>224</Paragraphs>
  <Slides>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Georgia</vt:lpstr>
      <vt:lpstr>Wingdings</vt:lpstr>
      <vt:lpstr>Presentation</vt:lpstr>
      <vt:lpstr>PowerPoint Presentation</vt:lpstr>
      <vt:lpstr>PowerPoint Presentation</vt:lpstr>
      <vt:lpstr>PowerPoint Presentation</vt:lpstr>
      <vt:lpstr>PowerPoint Presentation</vt:lpstr>
    </vt:vector>
  </TitlesOfParts>
  <Company>PricewaterhouseCoopers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Tereza Fiserova</dc:creator>
  <cp:keywords/>
  <dc:description>Presentation - CEE</dc:description>
  <cp:lastModifiedBy>Monika Cizkova</cp:lastModifiedBy>
  <cp:revision>52</cp:revision>
  <cp:lastPrinted>2014-07-14T14:56:22Z</cp:lastPrinted>
  <dcterms:created xsi:type="dcterms:W3CDTF">2014-07-11T14:42:59Z</dcterms:created>
  <dcterms:modified xsi:type="dcterms:W3CDTF">2025-02-11T15:24:56Z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mart Base Presentation Template Version">
    <vt:lpwstr>20111201</vt:lpwstr>
  </property>
  <property fmtid="{D5CDD505-2E9C-101B-9397-08002B2CF9AE}" pid="3" name="ContentTypeId">
    <vt:lpwstr>0x010100C568DB52D9D0A14D9B2FDCC96666E9F2007948130EC3DB064584E219954237AF39004C1F8B46085B4D22B1CDC3DE08CFFB9C00CCB6B21716F34F9886B215774BC9583B00F20AC3D88262A64696D9541EB74950FD</vt:lpwstr>
  </property>
  <property fmtid="{D5CDD505-2E9C-101B-9397-08002B2CF9AE}" pid="4" name="MSIP_Label_943e0687-f175-4b9c-b2f5-83c4b4db97be_Enabled">
    <vt:lpwstr>true</vt:lpwstr>
  </property>
  <property fmtid="{D5CDD505-2E9C-101B-9397-08002B2CF9AE}" pid="5" name="MSIP_Label_943e0687-f175-4b9c-b2f5-83c4b4db97be_SetDate">
    <vt:lpwstr>2025-02-11T15:24:44Z</vt:lpwstr>
  </property>
  <property fmtid="{D5CDD505-2E9C-101B-9397-08002B2CF9AE}" pid="6" name="MSIP_Label_943e0687-f175-4b9c-b2f5-83c4b4db97be_Method">
    <vt:lpwstr>Standard</vt:lpwstr>
  </property>
  <property fmtid="{D5CDD505-2E9C-101B-9397-08002B2CF9AE}" pid="7" name="MSIP_Label_943e0687-f175-4b9c-b2f5-83c4b4db97be_Name">
    <vt:lpwstr>General (visual mark)</vt:lpwstr>
  </property>
  <property fmtid="{D5CDD505-2E9C-101B-9397-08002B2CF9AE}" pid="8" name="MSIP_Label_943e0687-f175-4b9c-b2f5-83c4b4db97be_SiteId">
    <vt:lpwstr>9b511fda-f0b1-43a5-b06e-1e720f64520a</vt:lpwstr>
  </property>
  <property fmtid="{D5CDD505-2E9C-101B-9397-08002B2CF9AE}" pid="9" name="MSIP_Label_943e0687-f175-4b9c-b2f5-83c4b4db97be_ActionId">
    <vt:lpwstr>49f3014a-37b4-4859-9a64-c6988b752156</vt:lpwstr>
  </property>
  <property fmtid="{D5CDD505-2E9C-101B-9397-08002B2CF9AE}" pid="10" name="MSIP_Label_943e0687-f175-4b9c-b2f5-83c4b4db97be_ContentBits">
    <vt:lpwstr>2</vt:lpwstr>
  </property>
  <property fmtid="{D5CDD505-2E9C-101B-9397-08002B2CF9AE}" pid="11" name="ClassificationContentMarkingFooterLocations">
    <vt:lpwstr>Presentation:8</vt:lpwstr>
  </property>
  <property fmtid="{D5CDD505-2E9C-101B-9397-08002B2CF9AE}" pid="12" name="ClassificationContentMarkingFooterText">
    <vt:lpwstr>Classification: GENERAL</vt:lpwstr>
  </property>
</Properties>
</file>